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60" r:id="rId3"/>
    <p:sldId id="258" r:id="rId4"/>
    <p:sldId id="267" r:id="rId5"/>
    <p:sldId id="259" r:id="rId6"/>
    <p:sldId id="264" r:id="rId7"/>
    <p:sldId id="266" r:id="rId8"/>
    <p:sldId id="265" r:id="rId9"/>
    <p:sldId id="268" r:id="rId10"/>
    <p:sldId id="25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D327B2-04E8-43FB-93D1-1118C78DEED5}" v="26" dt="2024-03-06T02:58:57.4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ti B" userId="3ad39f07e3f55b07" providerId="LiveId" clId="{7AD327B2-04E8-43FB-93D1-1118C78DEED5}"/>
    <pc:docChg chg="undo custSel addSld delSld modSld sldOrd">
      <pc:chgData name="Arti B" userId="3ad39f07e3f55b07" providerId="LiveId" clId="{7AD327B2-04E8-43FB-93D1-1118C78DEED5}" dt="2024-03-06T03:02:48.705" v="2060" actId="27614"/>
      <pc:docMkLst>
        <pc:docMk/>
      </pc:docMkLst>
      <pc:sldChg chg="addSp delSp modSp mod ord setClrOvrMap">
        <pc:chgData name="Arti B" userId="3ad39f07e3f55b07" providerId="LiveId" clId="{7AD327B2-04E8-43FB-93D1-1118C78DEED5}" dt="2024-03-06T02:59:28.617" v="1936" actId="1076"/>
        <pc:sldMkLst>
          <pc:docMk/>
          <pc:sldMk cId="761644085" sldId="257"/>
        </pc:sldMkLst>
        <pc:spChg chg="mod">
          <ac:chgData name="Arti B" userId="3ad39f07e3f55b07" providerId="LiveId" clId="{7AD327B2-04E8-43FB-93D1-1118C78DEED5}" dt="2024-03-06T02:59:18.913" v="1934" actId="26606"/>
          <ac:spMkLst>
            <pc:docMk/>
            <pc:sldMk cId="761644085" sldId="257"/>
            <ac:spMk id="2" creationId="{0BDE1EF2-F829-DF1A-060D-95D2DA7F348C}"/>
          </ac:spMkLst>
        </pc:spChg>
        <pc:spChg chg="del mod">
          <ac:chgData name="Arti B" userId="3ad39f07e3f55b07" providerId="LiveId" clId="{7AD327B2-04E8-43FB-93D1-1118C78DEED5}" dt="2024-03-04T06:19:22.487" v="727" actId="22"/>
          <ac:spMkLst>
            <pc:docMk/>
            <pc:sldMk cId="761644085" sldId="257"/>
            <ac:spMk id="3" creationId="{CC04613C-E228-29D7-2D61-7BD1218114D4}"/>
          </ac:spMkLst>
        </pc:spChg>
        <pc:spChg chg="add mod">
          <ac:chgData name="Arti B" userId="3ad39f07e3f55b07" providerId="LiveId" clId="{7AD327B2-04E8-43FB-93D1-1118C78DEED5}" dt="2024-03-06T02:59:18.913" v="1934" actId="26606"/>
          <ac:spMkLst>
            <pc:docMk/>
            <pc:sldMk cId="761644085" sldId="257"/>
            <ac:spMk id="4" creationId="{FEB2984E-A69B-B276-9FDA-5946C0D2B8CC}"/>
          </ac:spMkLst>
        </pc:spChg>
        <pc:spChg chg="add del mod">
          <ac:chgData name="Arti B" userId="3ad39f07e3f55b07" providerId="LiveId" clId="{7AD327B2-04E8-43FB-93D1-1118C78DEED5}" dt="2024-03-06T02:58:57.471" v="1929"/>
          <ac:spMkLst>
            <pc:docMk/>
            <pc:sldMk cId="761644085" sldId="257"/>
            <ac:spMk id="5" creationId="{512FE003-B20C-1DF3-9B87-43D6DA791AA2}"/>
          </ac:spMkLst>
        </pc:spChg>
        <pc:spChg chg="add del">
          <ac:chgData name="Arti B" userId="3ad39f07e3f55b07" providerId="LiveId" clId="{7AD327B2-04E8-43FB-93D1-1118C78DEED5}" dt="2024-03-06T02:59:18.913" v="1934" actId="26606"/>
          <ac:spMkLst>
            <pc:docMk/>
            <pc:sldMk cId="761644085" sldId="257"/>
            <ac:spMk id="12" creationId="{EB6D1D7F-141C-4D8E-BFBA-D95B68E16385}"/>
          </ac:spMkLst>
        </pc:spChg>
        <pc:spChg chg="add del">
          <ac:chgData name="Arti B" userId="3ad39f07e3f55b07" providerId="LiveId" clId="{7AD327B2-04E8-43FB-93D1-1118C78DEED5}" dt="2024-03-06T02:59:18.913" v="1934" actId="26606"/>
          <ac:spMkLst>
            <pc:docMk/>
            <pc:sldMk cId="761644085" sldId="257"/>
            <ac:spMk id="13" creationId="{245B42B6-26F8-4E25-839B-FB38F13BEFFC}"/>
          </ac:spMkLst>
        </pc:spChg>
        <pc:spChg chg="add del">
          <ac:chgData name="Arti B" userId="3ad39f07e3f55b07" providerId="LiveId" clId="{7AD327B2-04E8-43FB-93D1-1118C78DEED5}" dt="2024-03-06T02:59:13.575" v="1931" actId="26606"/>
          <ac:spMkLst>
            <pc:docMk/>
            <pc:sldMk cId="761644085" sldId="257"/>
            <ac:spMk id="18" creationId="{09A1C012-8297-4361-ACE8-A2509FB18911}"/>
          </ac:spMkLst>
        </pc:spChg>
        <pc:spChg chg="add del">
          <ac:chgData name="Arti B" userId="3ad39f07e3f55b07" providerId="LiveId" clId="{7AD327B2-04E8-43FB-93D1-1118C78DEED5}" dt="2024-03-06T02:59:13.575" v="1931" actId="26606"/>
          <ac:spMkLst>
            <pc:docMk/>
            <pc:sldMk cId="761644085" sldId="257"/>
            <ac:spMk id="20" creationId="{4AA13AD3-0A4F-475A-BEBB-DEEFF5C096C3}"/>
          </ac:spMkLst>
        </pc:spChg>
        <pc:spChg chg="add del">
          <ac:chgData name="Arti B" userId="3ad39f07e3f55b07" providerId="LiveId" clId="{7AD327B2-04E8-43FB-93D1-1118C78DEED5}" dt="2024-03-06T02:59:13.575" v="1931" actId="26606"/>
          <ac:spMkLst>
            <pc:docMk/>
            <pc:sldMk cId="761644085" sldId="257"/>
            <ac:spMk id="22" creationId="{1C2F3FA0-960A-435A-AC72-8ADCBF50F7D2}"/>
          </ac:spMkLst>
        </pc:spChg>
        <pc:spChg chg="add del">
          <ac:chgData name="Arti B" userId="3ad39f07e3f55b07" providerId="LiveId" clId="{7AD327B2-04E8-43FB-93D1-1118C78DEED5}" dt="2024-03-06T02:59:18.896" v="1933" actId="26606"/>
          <ac:spMkLst>
            <pc:docMk/>
            <pc:sldMk cId="761644085" sldId="257"/>
            <ac:spMk id="24" creationId="{09A1C012-8297-4361-ACE8-A2509FB18911}"/>
          </ac:spMkLst>
        </pc:spChg>
        <pc:spChg chg="add del">
          <ac:chgData name="Arti B" userId="3ad39f07e3f55b07" providerId="LiveId" clId="{7AD327B2-04E8-43FB-93D1-1118C78DEED5}" dt="2024-03-06T02:59:18.896" v="1933" actId="26606"/>
          <ac:spMkLst>
            <pc:docMk/>
            <pc:sldMk cId="761644085" sldId="257"/>
            <ac:spMk id="25" creationId="{4AA13AD3-0A4F-475A-BEBB-DEEFF5C096C3}"/>
          </ac:spMkLst>
        </pc:spChg>
        <pc:spChg chg="add">
          <ac:chgData name="Arti B" userId="3ad39f07e3f55b07" providerId="LiveId" clId="{7AD327B2-04E8-43FB-93D1-1118C78DEED5}" dt="2024-03-06T02:59:18.913" v="1934" actId="26606"/>
          <ac:spMkLst>
            <pc:docMk/>
            <pc:sldMk cId="761644085" sldId="257"/>
            <ac:spMk id="27" creationId="{09A1C012-8297-4361-ACE8-A2509FB18911}"/>
          </ac:spMkLst>
        </pc:spChg>
        <pc:spChg chg="add">
          <ac:chgData name="Arti B" userId="3ad39f07e3f55b07" providerId="LiveId" clId="{7AD327B2-04E8-43FB-93D1-1118C78DEED5}" dt="2024-03-06T02:59:18.913" v="1934" actId="26606"/>
          <ac:spMkLst>
            <pc:docMk/>
            <pc:sldMk cId="761644085" sldId="257"/>
            <ac:spMk id="28" creationId="{4AA13AD3-0A4F-475A-BEBB-DEEFF5C096C3}"/>
          </ac:spMkLst>
        </pc:spChg>
        <pc:spChg chg="add">
          <ac:chgData name="Arti B" userId="3ad39f07e3f55b07" providerId="LiveId" clId="{7AD327B2-04E8-43FB-93D1-1118C78DEED5}" dt="2024-03-06T02:59:18.913" v="1934" actId="26606"/>
          <ac:spMkLst>
            <pc:docMk/>
            <pc:sldMk cId="761644085" sldId="257"/>
            <ac:spMk id="29" creationId="{52F9B1C2-7D20-4F91-A660-197C98B9A3B1}"/>
          </ac:spMkLst>
        </pc:spChg>
        <pc:spChg chg="add">
          <ac:chgData name="Arti B" userId="3ad39f07e3f55b07" providerId="LiveId" clId="{7AD327B2-04E8-43FB-93D1-1118C78DEED5}" dt="2024-03-06T02:59:18.913" v="1934" actId="26606"/>
          <ac:spMkLst>
            <pc:docMk/>
            <pc:sldMk cId="761644085" sldId="257"/>
            <ac:spMk id="30" creationId="{A89C4E6E-ECA4-40E5-A54E-13E92B678E8C}"/>
          </ac:spMkLst>
        </pc:spChg>
        <pc:picChg chg="add del mod ord modCrop">
          <ac:chgData name="Arti B" userId="3ad39f07e3f55b07" providerId="LiveId" clId="{7AD327B2-04E8-43FB-93D1-1118C78DEED5}" dt="2024-03-06T02:56:50.471" v="1928" actId="478"/>
          <ac:picMkLst>
            <pc:docMk/>
            <pc:sldMk cId="761644085" sldId="257"/>
            <ac:picMk id="6" creationId="{78165B4A-0180-0ACC-320B-C7A55D366F8C}"/>
          </ac:picMkLst>
        </pc:picChg>
        <pc:picChg chg="add mod ord">
          <ac:chgData name="Arti B" userId="3ad39f07e3f55b07" providerId="LiveId" clId="{7AD327B2-04E8-43FB-93D1-1118C78DEED5}" dt="2024-03-06T02:59:28.617" v="1936" actId="1076"/>
          <ac:picMkLst>
            <pc:docMk/>
            <pc:sldMk cId="761644085" sldId="257"/>
            <ac:picMk id="7" creationId="{08309FF9-569C-8C7D-7A47-7ADA0F40FAA5}"/>
          </ac:picMkLst>
        </pc:picChg>
      </pc:sldChg>
      <pc:sldChg chg="addSp delSp modSp mod ord setBg setClrOvrMap">
        <pc:chgData name="Arti B" userId="3ad39f07e3f55b07" providerId="LiveId" clId="{7AD327B2-04E8-43FB-93D1-1118C78DEED5}" dt="2024-03-05T00:53:10.544" v="1331" actId="20577"/>
        <pc:sldMkLst>
          <pc:docMk/>
          <pc:sldMk cId="4169090269" sldId="258"/>
        </pc:sldMkLst>
        <pc:spChg chg="mod ord">
          <ac:chgData name="Arti B" userId="3ad39f07e3f55b07" providerId="LiveId" clId="{7AD327B2-04E8-43FB-93D1-1118C78DEED5}" dt="2024-03-04T06:16:39.989" v="638" actId="26606"/>
          <ac:spMkLst>
            <pc:docMk/>
            <pc:sldMk cId="4169090269" sldId="258"/>
            <ac:spMk id="2" creationId="{01281353-F0FB-3BDE-8B5F-1E66FD1ED6E7}"/>
          </ac:spMkLst>
        </pc:spChg>
        <pc:spChg chg="del mod">
          <ac:chgData name="Arti B" userId="3ad39f07e3f55b07" providerId="LiveId" clId="{7AD327B2-04E8-43FB-93D1-1118C78DEED5}" dt="2024-03-04T06:15:21.654" v="599" actId="22"/>
          <ac:spMkLst>
            <pc:docMk/>
            <pc:sldMk cId="4169090269" sldId="258"/>
            <ac:spMk id="3" creationId="{14D1C2EE-D24B-FF9A-4883-A6E02DFE3432}"/>
          </ac:spMkLst>
        </pc:spChg>
        <pc:spChg chg="add del">
          <ac:chgData name="Arti B" userId="3ad39f07e3f55b07" providerId="LiveId" clId="{7AD327B2-04E8-43FB-93D1-1118C78DEED5}" dt="2024-03-04T06:16:39.989" v="638" actId="26606"/>
          <ac:spMkLst>
            <pc:docMk/>
            <pc:sldMk cId="4169090269" sldId="258"/>
            <ac:spMk id="4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5:37.632" v="607" actId="26606"/>
          <ac:spMkLst>
            <pc:docMk/>
            <pc:sldMk cId="4169090269" sldId="258"/>
            <ac:spMk id="11" creationId="{09A1C012-8297-4361-ACE8-A2509FB18911}"/>
          </ac:spMkLst>
        </pc:spChg>
        <pc:spChg chg="add del">
          <ac:chgData name="Arti B" userId="3ad39f07e3f55b07" providerId="LiveId" clId="{7AD327B2-04E8-43FB-93D1-1118C78DEED5}" dt="2024-03-04T06:15:37.632" v="607" actId="26606"/>
          <ac:spMkLst>
            <pc:docMk/>
            <pc:sldMk cId="4169090269" sldId="258"/>
            <ac:spMk id="13" creationId="{4AA13AD3-0A4F-475A-BEBB-DEEFF5C096C3}"/>
          </ac:spMkLst>
        </pc:spChg>
        <pc:spChg chg="add del">
          <ac:chgData name="Arti B" userId="3ad39f07e3f55b07" providerId="LiveId" clId="{7AD327B2-04E8-43FB-93D1-1118C78DEED5}" dt="2024-03-04T06:15:37.632" v="607" actId="26606"/>
          <ac:spMkLst>
            <pc:docMk/>
            <pc:sldMk cId="4169090269" sldId="258"/>
            <ac:spMk id="15" creationId="{5816E978-1809-4EE5-9DFC-90ECA301A7BA}"/>
          </ac:spMkLst>
        </pc:spChg>
        <pc:spChg chg="add del">
          <ac:chgData name="Arti B" userId="3ad39f07e3f55b07" providerId="LiveId" clId="{7AD327B2-04E8-43FB-93D1-1118C78DEED5}" dt="2024-03-04T06:15:39.369" v="609" actId="26606"/>
          <ac:spMkLst>
            <pc:docMk/>
            <pc:sldMk cId="4169090269" sldId="258"/>
            <ac:spMk id="17" creationId="{4815D795-EBA0-4245-89F8-B459481683FB}"/>
          </ac:spMkLst>
        </pc:spChg>
        <pc:spChg chg="add del">
          <ac:chgData name="Arti B" userId="3ad39f07e3f55b07" providerId="LiveId" clId="{7AD327B2-04E8-43FB-93D1-1118C78DEED5}" dt="2024-03-04T06:15:39.369" v="609" actId="26606"/>
          <ac:spMkLst>
            <pc:docMk/>
            <pc:sldMk cId="4169090269" sldId="258"/>
            <ac:spMk id="18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5:39.369" v="609" actId="26606"/>
          <ac:spMkLst>
            <pc:docMk/>
            <pc:sldMk cId="4169090269" sldId="258"/>
            <ac:spMk id="19" creationId="{EB6D1D7F-141C-4D8E-BFBA-D95B68E16385}"/>
          </ac:spMkLst>
        </pc:spChg>
        <pc:spChg chg="add del">
          <ac:chgData name="Arti B" userId="3ad39f07e3f55b07" providerId="LiveId" clId="{7AD327B2-04E8-43FB-93D1-1118C78DEED5}" dt="2024-03-04T06:15:39.369" v="609" actId="26606"/>
          <ac:spMkLst>
            <pc:docMk/>
            <pc:sldMk cId="4169090269" sldId="258"/>
            <ac:spMk id="20" creationId="{B7B54865-0417-4422-B63B-3E74C04CD741}"/>
          </ac:spMkLst>
        </pc:spChg>
        <pc:spChg chg="add del">
          <ac:chgData name="Arti B" userId="3ad39f07e3f55b07" providerId="LiveId" clId="{7AD327B2-04E8-43FB-93D1-1118C78DEED5}" dt="2024-03-04T06:15:39.369" v="609" actId="26606"/>
          <ac:spMkLst>
            <pc:docMk/>
            <pc:sldMk cId="4169090269" sldId="258"/>
            <ac:spMk id="21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5:40.371" v="611" actId="26606"/>
          <ac:spMkLst>
            <pc:docMk/>
            <pc:sldMk cId="4169090269" sldId="258"/>
            <ac:spMk id="23" creationId="{09A1C012-8297-4361-ACE8-A2509FB18911}"/>
          </ac:spMkLst>
        </pc:spChg>
        <pc:spChg chg="add del">
          <ac:chgData name="Arti B" userId="3ad39f07e3f55b07" providerId="LiveId" clId="{7AD327B2-04E8-43FB-93D1-1118C78DEED5}" dt="2024-03-04T06:15:40.371" v="611" actId="26606"/>
          <ac:spMkLst>
            <pc:docMk/>
            <pc:sldMk cId="4169090269" sldId="258"/>
            <ac:spMk id="24" creationId="{4AA13AD3-0A4F-475A-BEBB-DEEFF5C096C3}"/>
          </ac:spMkLst>
        </pc:spChg>
        <pc:spChg chg="add del">
          <ac:chgData name="Arti B" userId="3ad39f07e3f55b07" providerId="LiveId" clId="{7AD327B2-04E8-43FB-93D1-1118C78DEED5}" dt="2024-03-04T06:15:40.371" v="611" actId="26606"/>
          <ac:spMkLst>
            <pc:docMk/>
            <pc:sldMk cId="4169090269" sldId="258"/>
            <ac:spMk id="25" creationId="{5816E978-1809-4EE5-9DFC-90ECA301A7BA}"/>
          </ac:spMkLst>
        </pc:spChg>
        <pc:spChg chg="add del">
          <ac:chgData name="Arti B" userId="3ad39f07e3f55b07" providerId="LiveId" clId="{7AD327B2-04E8-43FB-93D1-1118C78DEED5}" dt="2024-03-04T06:15:41.407" v="613" actId="26606"/>
          <ac:spMkLst>
            <pc:docMk/>
            <pc:sldMk cId="4169090269" sldId="258"/>
            <ac:spMk id="27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5:41.407" v="613" actId="26606"/>
          <ac:spMkLst>
            <pc:docMk/>
            <pc:sldMk cId="4169090269" sldId="258"/>
            <ac:spMk id="28" creationId="{EB6D1D7F-141C-4D8E-BFBA-D95B68E16385}"/>
          </ac:spMkLst>
        </pc:spChg>
        <pc:spChg chg="add del">
          <ac:chgData name="Arti B" userId="3ad39f07e3f55b07" providerId="LiveId" clId="{7AD327B2-04E8-43FB-93D1-1118C78DEED5}" dt="2024-03-04T06:15:41.407" v="613" actId="26606"/>
          <ac:spMkLst>
            <pc:docMk/>
            <pc:sldMk cId="4169090269" sldId="258"/>
            <ac:spMk id="29" creationId="{245B42B6-26F8-4E25-839B-FB38F13BEFFC}"/>
          </ac:spMkLst>
        </pc:spChg>
        <pc:spChg chg="add del">
          <ac:chgData name="Arti B" userId="3ad39f07e3f55b07" providerId="LiveId" clId="{7AD327B2-04E8-43FB-93D1-1118C78DEED5}" dt="2024-03-04T06:15:41.407" v="613" actId="26606"/>
          <ac:spMkLst>
            <pc:docMk/>
            <pc:sldMk cId="4169090269" sldId="258"/>
            <ac:spMk id="30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5:44.110" v="615" actId="26606"/>
          <ac:spMkLst>
            <pc:docMk/>
            <pc:sldMk cId="4169090269" sldId="258"/>
            <ac:spMk id="32" creationId="{09A1C012-8297-4361-ACE8-A2509FB18911}"/>
          </ac:spMkLst>
        </pc:spChg>
        <pc:spChg chg="add del">
          <ac:chgData name="Arti B" userId="3ad39f07e3f55b07" providerId="LiveId" clId="{7AD327B2-04E8-43FB-93D1-1118C78DEED5}" dt="2024-03-04T06:15:44.110" v="615" actId="26606"/>
          <ac:spMkLst>
            <pc:docMk/>
            <pc:sldMk cId="4169090269" sldId="258"/>
            <ac:spMk id="33" creationId="{4AA13AD3-0A4F-475A-BEBB-DEEFF5C096C3}"/>
          </ac:spMkLst>
        </pc:spChg>
        <pc:spChg chg="add del">
          <ac:chgData name="Arti B" userId="3ad39f07e3f55b07" providerId="LiveId" clId="{7AD327B2-04E8-43FB-93D1-1118C78DEED5}" dt="2024-03-04T06:15:44.110" v="615" actId="26606"/>
          <ac:spMkLst>
            <pc:docMk/>
            <pc:sldMk cId="4169090269" sldId="258"/>
            <ac:spMk id="34" creationId="{D65E0E3C-32F3-480B-9842-7611BBE2EE9F}"/>
          </ac:spMkLst>
        </pc:spChg>
        <pc:spChg chg="add del">
          <ac:chgData name="Arti B" userId="3ad39f07e3f55b07" providerId="LiveId" clId="{7AD327B2-04E8-43FB-93D1-1118C78DEED5}" dt="2024-03-04T06:15:47.515" v="617" actId="26606"/>
          <ac:spMkLst>
            <pc:docMk/>
            <pc:sldMk cId="4169090269" sldId="258"/>
            <ac:spMk id="36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5:47.515" v="617" actId="26606"/>
          <ac:spMkLst>
            <pc:docMk/>
            <pc:sldMk cId="4169090269" sldId="258"/>
            <ac:spMk id="37" creationId="{EB6D1D7F-141C-4D8E-BFBA-D95B68E16385}"/>
          </ac:spMkLst>
        </pc:spChg>
        <pc:spChg chg="add del">
          <ac:chgData name="Arti B" userId="3ad39f07e3f55b07" providerId="LiveId" clId="{7AD327B2-04E8-43FB-93D1-1118C78DEED5}" dt="2024-03-04T06:15:47.515" v="617" actId="26606"/>
          <ac:spMkLst>
            <pc:docMk/>
            <pc:sldMk cId="4169090269" sldId="258"/>
            <ac:spMk id="38" creationId="{558DA214-7FDA-4C9D-A7CF-9AD725E290E1}"/>
          </ac:spMkLst>
        </pc:spChg>
        <pc:spChg chg="add del">
          <ac:chgData name="Arti B" userId="3ad39f07e3f55b07" providerId="LiveId" clId="{7AD327B2-04E8-43FB-93D1-1118C78DEED5}" dt="2024-03-04T06:15:47.515" v="617" actId="26606"/>
          <ac:spMkLst>
            <pc:docMk/>
            <pc:sldMk cId="4169090269" sldId="258"/>
            <ac:spMk id="39" creationId="{A77F89CE-BF52-4AF5-8B0B-7E9693734EDE}"/>
          </ac:spMkLst>
        </pc:spChg>
        <pc:spChg chg="add del">
          <ac:chgData name="Arti B" userId="3ad39f07e3f55b07" providerId="LiveId" clId="{7AD327B2-04E8-43FB-93D1-1118C78DEED5}" dt="2024-03-04T06:15:47.515" v="617" actId="26606"/>
          <ac:spMkLst>
            <pc:docMk/>
            <pc:sldMk cId="4169090269" sldId="258"/>
            <ac:spMk id="40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5:51.452" v="619" actId="26606"/>
          <ac:spMkLst>
            <pc:docMk/>
            <pc:sldMk cId="4169090269" sldId="258"/>
            <ac:spMk id="42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5:51.452" v="619" actId="26606"/>
          <ac:spMkLst>
            <pc:docMk/>
            <pc:sldMk cId="4169090269" sldId="258"/>
            <ac:spMk id="43" creationId="{EB6D1D7F-141C-4D8E-BFBA-D95B68E16385}"/>
          </ac:spMkLst>
        </pc:spChg>
        <pc:spChg chg="add del">
          <ac:chgData name="Arti B" userId="3ad39f07e3f55b07" providerId="LiveId" clId="{7AD327B2-04E8-43FB-93D1-1118C78DEED5}" dt="2024-03-04T06:15:51.452" v="619" actId="26606"/>
          <ac:spMkLst>
            <pc:docMk/>
            <pc:sldMk cId="4169090269" sldId="258"/>
            <ac:spMk id="44" creationId="{558DA214-7FDA-4C9D-A7CF-9AD725E290E1}"/>
          </ac:spMkLst>
        </pc:spChg>
        <pc:spChg chg="add del">
          <ac:chgData name="Arti B" userId="3ad39f07e3f55b07" providerId="LiveId" clId="{7AD327B2-04E8-43FB-93D1-1118C78DEED5}" dt="2024-03-04T06:15:51.452" v="619" actId="26606"/>
          <ac:spMkLst>
            <pc:docMk/>
            <pc:sldMk cId="4169090269" sldId="258"/>
            <ac:spMk id="45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5:52.999" v="621" actId="26606"/>
          <ac:spMkLst>
            <pc:docMk/>
            <pc:sldMk cId="4169090269" sldId="258"/>
            <ac:spMk id="47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5:52.999" v="621" actId="26606"/>
          <ac:spMkLst>
            <pc:docMk/>
            <pc:sldMk cId="4169090269" sldId="258"/>
            <ac:spMk id="48" creationId="{F58FB36D-73B3-45EF-8CD4-221CCC8BE09F}"/>
          </ac:spMkLst>
        </pc:spChg>
        <pc:spChg chg="add del">
          <ac:chgData name="Arti B" userId="3ad39f07e3f55b07" providerId="LiveId" clId="{7AD327B2-04E8-43FB-93D1-1118C78DEED5}" dt="2024-03-04T06:15:52.999" v="621" actId="26606"/>
          <ac:spMkLst>
            <pc:docMk/>
            <pc:sldMk cId="4169090269" sldId="258"/>
            <ac:spMk id="49" creationId="{4D7835D7-DF12-420F-843A-1C5083D2B3F8}"/>
          </ac:spMkLst>
        </pc:spChg>
        <pc:spChg chg="add del">
          <ac:chgData name="Arti B" userId="3ad39f07e3f55b07" providerId="LiveId" clId="{7AD327B2-04E8-43FB-93D1-1118C78DEED5}" dt="2024-03-04T06:15:52.999" v="621" actId="26606"/>
          <ac:spMkLst>
            <pc:docMk/>
            <pc:sldMk cId="4169090269" sldId="258"/>
            <ac:spMk id="50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5:54.815" v="623" actId="26606"/>
          <ac:spMkLst>
            <pc:docMk/>
            <pc:sldMk cId="4169090269" sldId="258"/>
            <ac:spMk id="52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5:54.815" v="623" actId="26606"/>
          <ac:spMkLst>
            <pc:docMk/>
            <pc:sldMk cId="4169090269" sldId="258"/>
            <ac:spMk id="53" creationId="{EB6D1D7F-141C-4D8E-BFBA-D95B68E16385}"/>
          </ac:spMkLst>
        </pc:spChg>
        <pc:spChg chg="add del">
          <ac:chgData name="Arti B" userId="3ad39f07e3f55b07" providerId="LiveId" clId="{7AD327B2-04E8-43FB-93D1-1118C78DEED5}" dt="2024-03-04T06:15:54.815" v="623" actId="26606"/>
          <ac:spMkLst>
            <pc:docMk/>
            <pc:sldMk cId="4169090269" sldId="258"/>
            <ac:spMk id="54" creationId="{558DA214-7FDA-4C9D-A7CF-9AD725E290E1}"/>
          </ac:spMkLst>
        </pc:spChg>
        <pc:spChg chg="add del">
          <ac:chgData name="Arti B" userId="3ad39f07e3f55b07" providerId="LiveId" clId="{7AD327B2-04E8-43FB-93D1-1118C78DEED5}" dt="2024-03-04T06:15:54.815" v="623" actId="26606"/>
          <ac:spMkLst>
            <pc:docMk/>
            <pc:sldMk cId="4169090269" sldId="258"/>
            <ac:spMk id="55" creationId="{A77F89CE-BF52-4AF5-8B0B-7E9693734EDE}"/>
          </ac:spMkLst>
        </pc:spChg>
        <pc:spChg chg="add del">
          <ac:chgData name="Arti B" userId="3ad39f07e3f55b07" providerId="LiveId" clId="{7AD327B2-04E8-43FB-93D1-1118C78DEED5}" dt="2024-03-04T06:15:54.815" v="623" actId="26606"/>
          <ac:spMkLst>
            <pc:docMk/>
            <pc:sldMk cId="4169090269" sldId="258"/>
            <ac:spMk id="56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6:13.156" v="625" actId="26606"/>
          <ac:spMkLst>
            <pc:docMk/>
            <pc:sldMk cId="4169090269" sldId="258"/>
            <ac:spMk id="58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6:13.156" v="625" actId="26606"/>
          <ac:spMkLst>
            <pc:docMk/>
            <pc:sldMk cId="4169090269" sldId="258"/>
            <ac:spMk id="59" creationId="{EB6D1D7F-141C-4D8E-BFBA-D95B68E16385}"/>
          </ac:spMkLst>
        </pc:spChg>
        <pc:spChg chg="add del">
          <ac:chgData name="Arti B" userId="3ad39f07e3f55b07" providerId="LiveId" clId="{7AD327B2-04E8-43FB-93D1-1118C78DEED5}" dt="2024-03-04T06:16:13.156" v="625" actId="26606"/>
          <ac:spMkLst>
            <pc:docMk/>
            <pc:sldMk cId="4169090269" sldId="258"/>
            <ac:spMk id="60" creationId="{558DA214-7FDA-4C9D-A7CF-9AD725E290E1}"/>
          </ac:spMkLst>
        </pc:spChg>
        <pc:spChg chg="add del">
          <ac:chgData name="Arti B" userId="3ad39f07e3f55b07" providerId="LiveId" clId="{7AD327B2-04E8-43FB-93D1-1118C78DEED5}" dt="2024-03-04T06:16:13.156" v="625" actId="26606"/>
          <ac:spMkLst>
            <pc:docMk/>
            <pc:sldMk cId="4169090269" sldId="258"/>
            <ac:spMk id="61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6:15.693" v="627" actId="26606"/>
          <ac:spMkLst>
            <pc:docMk/>
            <pc:sldMk cId="4169090269" sldId="258"/>
            <ac:spMk id="63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6:15.693" v="627" actId="26606"/>
          <ac:spMkLst>
            <pc:docMk/>
            <pc:sldMk cId="4169090269" sldId="258"/>
            <ac:spMk id="64" creationId="{EB6D1D7F-141C-4D8E-BFBA-D95B68E16385}"/>
          </ac:spMkLst>
        </pc:spChg>
        <pc:spChg chg="add del">
          <ac:chgData name="Arti B" userId="3ad39f07e3f55b07" providerId="LiveId" clId="{7AD327B2-04E8-43FB-93D1-1118C78DEED5}" dt="2024-03-04T06:16:15.693" v="627" actId="26606"/>
          <ac:spMkLst>
            <pc:docMk/>
            <pc:sldMk cId="4169090269" sldId="258"/>
            <ac:spMk id="65" creationId="{558DA214-7FDA-4C9D-A7CF-9AD725E290E1}"/>
          </ac:spMkLst>
        </pc:spChg>
        <pc:spChg chg="add del">
          <ac:chgData name="Arti B" userId="3ad39f07e3f55b07" providerId="LiveId" clId="{7AD327B2-04E8-43FB-93D1-1118C78DEED5}" dt="2024-03-04T06:16:15.693" v="627" actId="26606"/>
          <ac:spMkLst>
            <pc:docMk/>
            <pc:sldMk cId="4169090269" sldId="258"/>
            <ac:spMk id="66" creationId="{A77F89CE-BF52-4AF5-8B0B-7E9693734EDE}"/>
          </ac:spMkLst>
        </pc:spChg>
        <pc:spChg chg="add del">
          <ac:chgData name="Arti B" userId="3ad39f07e3f55b07" providerId="LiveId" clId="{7AD327B2-04E8-43FB-93D1-1118C78DEED5}" dt="2024-03-04T06:16:15.693" v="627" actId="26606"/>
          <ac:spMkLst>
            <pc:docMk/>
            <pc:sldMk cId="4169090269" sldId="258"/>
            <ac:spMk id="67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6:22.970" v="629" actId="26606"/>
          <ac:spMkLst>
            <pc:docMk/>
            <pc:sldMk cId="4169090269" sldId="258"/>
            <ac:spMk id="69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6:22.970" v="629" actId="26606"/>
          <ac:spMkLst>
            <pc:docMk/>
            <pc:sldMk cId="4169090269" sldId="258"/>
            <ac:spMk id="70" creationId="{EB6D1D7F-141C-4D8E-BFBA-D95B68E16385}"/>
          </ac:spMkLst>
        </pc:spChg>
        <pc:spChg chg="add del">
          <ac:chgData name="Arti B" userId="3ad39f07e3f55b07" providerId="LiveId" clId="{7AD327B2-04E8-43FB-93D1-1118C78DEED5}" dt="2024-03-04T06:16:22.970" v="629" actId="26606"/>
          <ac:spMkLst>
            <pc:docMk/>
            <pc:sldMk cId="4169090269" sldId="258"/>
            <ac:spMk id="71" creationId="{245B42B6-26F8-4E25-839B-FB38F13BEFFC}"/>
          </ac:spMkLst>
        </pc:spChg>
        <pc:spChg chg="add del">
          <ac:chgData name="Arti B" userId="3ad39f07e3f55b07" providerId="LiveId" clId="{7AD327B2-04E8-43FB-93D1-1118C78DEED5}" dt="2024-03-04T06:16:22.970" v="629" actId="26606"/>
          <ac:spMkLst>
            <pc:docMk/>
            <pc:sldMk cId="4169090269" sldId="258"/>
            <ac:spMk id="72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6:26.901" v="631" actId="26606"/>
          <ac:spMkLst>
            <pc:docMk/>
            <pc:sldMk cId="4169090269" sldId="258"/>
            <ac:spMk id="74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6:26.901" v="631" actId="26606"/>
          <ac:spMkLst>
            <pc:docMk/>
            <pc:sldMk cId="4169090269" sldId="258"/>
            <ac:spMk id="75" creationId="{EB6D1D7F-141C-4D8E-BFBA-D95B68E16385}"/>
          </ac:spMkLst>
        </pc:spChg>
        <pc:spChg chg="add del">
          <ac:chgData name="Arti B" userId="3ad39f07e3f55b07" providerId="LiveId" clId="{7AD327B2-04E8-43FB-93D1-1118C78DEED5}" dt="2024-03-04T06:16:26.901" v="631" actId="26606"/>
          <ac:spMkLst>
            <pc:docMk/>
            <pc:sldMk cId="4169090269" sldId="258"/>
            <ac:spMk id="76" creationId="{558DA214-7FDA-4C9D-A7CF-9AD725E290E1}"/>
          </ac:spMkLst>
        </pc:spChg>
        <pc:spChg chg="add del">
          <ac:chgData name="Arti B" userId="3ad39f07e3f55b07" providerId="LiveId" clId="{7AD327B2-04E8-43FB-93D1-1118C78DEED5}" dt="2024-03-04T06:16:26.901" v="631" actId="26606"/>
          <ac:spMkLst>
            <pc:docMk/>
            <pc:sldMk cId="4169090269" sldId="258"/>
            <ac:spMk id="77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6:27.617" v="633" actId="26606"/>
          <ac:spMkLst>
            <pc:docMk/>
            <pc:sldMk cId="4169090269" sldId="258"/>
            <ac:spMk id="79" creationId="{09A1C012-8297-4361-ACE8-A2509FB18911}"/>
          </ac:spMkLst>
        </pc:spChg>
        <pc:spChg chg="add del">
          <ac:chgData name="Arti B" userId="3ad39f07e3f55b07" providerId="LiveId" clId="{7AD327B2-04E8-43FB-93D1-1118C78DEED5}" dt="2024-03-04T06:16:27.617" v="633" actId="26606"/>
          <ac:spMkLst>
            <pc:docMk/>
            <pc:sldMk cId="4169090269" sldId="258"/>
            <ac:spMk id="80" creationId="{4AA13AD3-0A4F-475A-BEBB-DEEFF5C096C3}"/>
          </ac:spMkLst>
        </pc:spChg>
        <pc:spChg chg="add del">
          <ac:chgData name="Arti B" userId="3ad39f07e3f55b07" providerId="LiveId" clId="{7AD327B2-04E8-43FB-93D1-1118C78DEED5}" dt="2024-03-04T06:16:27.617" v="633" actId="26606"/>
          <ac:spMkLst>
            <pc:docMk/>
            <pc:sldMk cId="4169090269" sldId="258"/>
            <ac:spMk id="81" creationId="{D65E0E3C-32F3-480B-9842-7611BBE2EE9F}"/>
          </ac:spMkLst>
        </pc:spChg>
        <pc:spChg chg="add del">
          <ac:chgData name="Arti B" userId="3ad39f07e3f55b07" providerId="LiveId" clId="{7AD327B2-04E8-43FB-93D1-1118C78DEED5}" dt="2024-03-04T06:16:36.462" v="635" actId="26606"/>
          <ac:spMkLst>
            <pc:docMk/>
            <pc:sldMk cId="4169090269" sldId="258"/>
            <ac:spMk id="83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6:36.462" v="635" actId="26606"/>
          <ac:spMkLst>
            <pc:docMk/>
            <pc:sldMk cId="4169090269" sldId="258"/>
            <ac:spMk id="84" creationId="{EB6D1D7F-141C-4D8E-BFBA-D95B68E16385}"/>
          </ac:spMkLst>
        </pc:spChg>
        <pc:spChg chg="add del">
          <ac:chgData name="Arti B" userId="3ad39f07e3f55b07" providerId="LiveId" clId="{7AD327B2-04E8-43FB-93D1-1118C78DEED5}" dt="2024-03-04T06:16:36.462" v="635" actId="26606"/>
          <ac:spMkLst>
            <pc:docMk/>
            <pc:sldMk cId="4169090269" sldId="258"/>
            <ac:spMk id="85" creationId="{245B42B6-26F8-4E25-839B-FB38F13BEFFC}"/>
          </ac:spMkLst>
        </pc:spChg>
        <pc:spChg chg="add del">
          <ac:chgData name="Arti B" userId="3ad39f07e3f55b07" providerId="LiveId" clId="{7AD327B2-04E8-43FB-93D1-1118C78DEED5}" dt="2024-03-04T06:16:36.462" v="635" actId="26606"/>
          <ac:spMkLst>
            <pc:docMk/>
            <pc:sldMk cId="4169090269" sldId="258"/>
            <ac:spMk id="86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6:39.971" v="637" actId="26606"/>
          <ac:spMkLst>
            <pc:docMk/>
            <pc:sldMk cId="4169090269" sldId="258"/>
            <ac:spMk id="88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6:39.971" v="637" actId="26606"/>
          <ac:spMkLst>
            <pc:docMk/>
            <pc:sldMk cId="4169090269" sldId="258"/>
            <ac:spMk id="89" creationId="{EB6D1D7F-141C-4D8E-BFBA-D95B68E16385}"/>
          </ac:spMkLst>
        </pc:spChg>
        <pc:spChg chg="add del">
          <ac:chgData name="Arti B" userId="3ad39f07e3f55b07" providerId="LiveId" clId="{7AD327B2-04E8-43FB-93D1-1118C78DEED5}" dt="2024-03-04T06:16:39.971" v="637" actId="26606"/>
          <ac:spMkLst>
            <pc:docMk/>
            <pc:sldMk cId="4169090269" sldId="258"/>
            <ac:spMk id="90" creationId="{558DA214-7FDA-4C9D-A7CF-9AD725E290E1}"/>
          </ac:spMkLst>
        </pc:spChg>
        <pc:spChg chg="add del">
          <ac:chgData name="Arti B" userId="3ad39f07e3f55b07" providerId="LiveId" clId="{7AD327B2-04E8-43FB-93D1-1118C78DEED5}" dt="2024-03-04T06:16:39.971" v="637" actId="26606"/>
          <ac:spMkLst>
            <pc:docMk/>
            <pc:sldMk cId="4169090269" sldId="258"/>
            <ac:spMk id="91" creationId="{A77F89CE-BF52-4AF5-8B0B-7E9693734EDE}"/>
          </ac:spMkLst>
        </pc:spChg>
        <pc:spChg chg="add del">
          <ac:chgData name="Arti B" userId="3ad39f07e3f55b07" providerId="LiveId" clId="{7AD327B2-04E8-43FB-93D1-1118C78DEED5}" dt="2024-03-04T06:16:39.971" v="637" actId="26606"/>
          <ac:spMkLst>
            <pc:docMk/>
            <pc:sldMk cId="4169090269" sldId="258"/>
            <ac:spMk id="92" creationId="{A86740DC-599A-387A-81DC-1F685B5CD1AF}"/>
          </ac:spMkLst>
        </pc:spChg>
        <pc:spChg chg="add">
          <ac:chgData name="Arti B" userId="3ad39f07e3f55b07" providerId="LiveId" clId="{7AD327B2-04E8-43FB-93D1-1118C78DEED5}" dt="2024-03-04T06:16:39.989" v="638" actId="26606"/>
          <ac:spMkLst>
            <pc:docMk/>
            <pc:sldMk cId="4169090269" sldId="258"/>
            <ac:spMk id="94" creationId="{1D153959-30FA-4987-A094-7243641F474B}"/>
          </ac:spMkLst>
        </pc:spChg>
        <pc:spChg chg="add">
          <ac:chgData name="Arti B" userId="3ad39f07e3f55b07" providerId="LiveId" clId="{7AD327B2-04E8-43FB-93D1-1118C78DEED5}" dt="2024-03-04T06:16:39.989" v="638" actId="26606"/>
          <ac:spMkLst>
            <pc:docMk/>
            <pc:sldMk cId="4169090269" sldId="258"/>
            <ac:spMk id="95" creationId="{EB6D1D7F-141C-4D8E-BFBA-D95B68E16385}"/>
          </ac:spMkLst>
        </pc:spChg>
        <pc:spChg chg="add">
          <ac:chgData name="Arti B" userId="3ad39f07e3f55b07" providerId="LiveId" clId="{7AD327B2-04E8-43FB-93D1-1118C78DEED5}" dt="2024-03-04T06:16:39.989" v="638" actId="26606"/>
          <ac:spMkLst>
            <pc:docMk/>
            <pc:sldMk cId="4169090269" sldId="258"/>
            <ac:spMk id="96" creationId="{558DA214-7FDA-4C9D-A7CF-9AD725E290E1}"/>
          </ac:spMkLst>
        </pc:spChg>
        <pc:spChg chg="add mod">
          <ac:chgData name="Arti B" userId="3ad39f07e3f55b07" providerId="LiveId" clId="{7AD327B2-04E8-43FB-93D1-1118C78DEED5}" dt="2024-03-05T00:53:10.544" v="1331" actId="20577"/>
          <ac:spMkLst>
            <pc:docMk/>
            <pc:sldMk cId="4169090269" sldId="258"/>
            <ac:spMk id="97" creationId="{A86740DC-599A-387A-81DC-1F685B5CD1AF}"/>
          </ac:spMkLst>
        </pc:spChg>
        <pc:picChg chg="add mod ord">
          <ac:chgData name="Arti B" userId="3ad39f07e3f55b07" providerId="LiveId" clId="{7AD327B2-04E8-43FB-93D1-1118C78DEED5}" dt="2024-03-04T06:16:49.577" v="639" actId="27614"/>
          <ac:picMkLst>
            <pc:docMk/>
            <pc:sldMk cId="4169090269" sldId="258"/>
            <ac:picMk id="6" creationId="{34B7FC45-89C2-9A8E-BB6C-06FA70F4A93E}"/>
          </ac:picMkLst>
        </pc:picChg>
      </pc:sldChg>
      <pc:sldChg chg="addSp delSp modSp mod setClrOvrMap">
        <pc:chgData name="Arti B" userId="3ad39f07e3f55b07" providerId="LiveId" clId="{7AD327B2-04E8-43FB-93D1-1118C78DEED5}" dt="2024-03-04T06:36:39.505" v="950" actId="26606"/>
        <pc:sldMkLst>
          <pc:docMk/>
          <pc:sldMk cId="3515236941" sldId="259"/>
        </pc:sldMkLst>
        <pc:spChg chg="mod">
          <ac:chgData name="Arti B" userId="3ad39f07e3f55b07" providerId="LiveId" clId="{7AD327B2-04E8-43FB-93D1-1118C78DEED5}" dt="2024-03-04T06:36:39.505" v="950" actId="26606"/>
          <ac:spMkLst>
            <pc:docMk/>
            <pc:sldMk cId="3515236941" sldId="259"/>
            <ac:spMk id="2" creationId="{1A340EF4-8F14-EDEF-3EEE-5A0EDFCBA29B}"/>
          </ac:spMkLst>
        </pc:spChg>
        <pc:spChg chg="del mod">
          <ac:chgData name="Arti B" userId="3ad39f07e3f55b07" providerId="LiveId" clId="{7AD327B2-04E8-43FB-93D1-1118C78DEED5}" dt="2024-03-04T06:36:39.505" v="950" actId="26606"/>
          <ac:spMkLst>
            <pc:docMk/>
            <pc:sldMk cId="3515236941" sldId="259"/>
            <ac:spMk id="3" creationId="{67AF106A-9A2C-FAF2-502B-BC34B2350EE8}"/>
          </ac:spMkLst>
        </pc:spChg>
        <pc:spChg chg="add del">
          <ac:chgData name="Arti B" userId="3ad39f07e3f55b07" providerId="LiveId" clId="{7AD327B2-04E8-43FB-93D1-1118C78DEED5}" dt="2024-03-04T06:36:39.505" v="950" actId="26606"/>
          <ac:spMkLst>
            <pc:docMk/>
            <pc:sldMk cId="3515236941" sldId="259"/>
            <ac:spMk id="8" creationId="{EB6D1D7F-141C-4D8E-BFBA-D95B68E16385}"/>
          </ac:spMkLst>
        </pc:spChg>
        <pc:spChg chg="add del">
          <ac:chgData name="Arti B" userId="3ad39f07e3f55b07" providerId="LiveId" clId="{7AD327B2-04E8-43FB-93D1-1118C78DEED5}" dt="2024-03-04T06:36:39.505" v="950" actId="26606"/>
          <ac:spMkLst>
            <pc:docMk/>
            <pc:sldMk cId="3515236941" sldId="259"/>
            <ac:spMk id="10" creationId="{558DA214-7FDA-4C9D-A7CF-9AD725E290E1}"/>
          </ac:spMkLst>
        </pc:spChg>
        <pc:spChg chg="add del">
          <ac:chgData name="Arti B" userId="3ad39f07e3f55b07" providerId="LiveId" clId="{7AD327B2-04E8-43FB-93D1-1118C78DEED5}" dt="2024-03-04T06:36:39.488" v="949" actId="26606"/>
          <ac:spMkLst>
            <pc:docMk/>
            <pc:sldMk cId="3515236941" sldId="259"/>
            <ac:spMk id="16" creationId="{EB6D1D7F-141C-4D8E-BFBA-D95B68E16385}"/>
          </ac:spMkLst>
        </pc:spChg>
        <pc:spChg chg="add del">
          <ac:chgData name="Arti B" userId="3ad39f07e3f55b07" providerId="LiveId" clId="{7AD327B2-04E8-43FB-93D1-1118C78DEED5}" dt="2024-03-04T06:36:39.488" v="949" actId="26606"/>
          <ac:spMkLst>
            <pc:docMk/>
            <pc:sldMk cId="3515236941" sldId="259"/>
            <ac:spMk id="18" creationId="{558DA214-7FDA-4C9D-A7CF-9AD725E290E1}"/>
          </ac:spMkLst>
        </pc:spChg>
        <pc:spChg chg="add">
          <ac:chgData name="Arti B" userId="3ad39f07e3f55b07" providerId="LiveId" clId="{7AD327B2-04E8-43FB-93D1-1118C78DEED5}" dt="2024-03-04T06:36:39.505" v="950" actId="26606"/>
          <ac:spMkLst>
            <pc:docMk/>
            <pc:sldMk cId="3515236941" sldId="259"/>
            <ac:spMk id="20" creationId="{D65E0E3C-32F3-480B-9842-7611BBE2EE9F}"/>
          </ac:spMkLst>
        </pc:spChg>
        <pc:spChg chg="add">
          <ac:chgData name="Arti B" userId="3ad39f07e3f55b07" providerId="LiveId" clId="{7AD327B2-04E8-43FB-93D1-1118C78DEED5}" dt="2024-03-04T06:36:39.505" v="950" actId="26606"/>
          <ac:spMkLst>
            <pc:docMk/>
            <pc:sldMk cId="3515236941" sldId="259"/>
            <ac:spMk id="21" creationId="{09A1C012-8297-4361-ACE8-A2509FB18911}"/>
          </ac:spMkLst>
        </pc:spChg>
        <pc:spChg chg="add">
          <ac:chgData name="Arti B" userId="3ad39f07e3f55b07" providerId="LiveId" clId="{7AD327B2-04E8-43FB-93D1-1118C78DEED5}" dt="2024-03-04T06:36:39.505" v="950" actId="26606"/>
          <ac:spMkLst>
            <pc:docMk/>
            <pc:sldMk cId="3515236941" sldId="259"/>
            <ac:spMk id="22" creationId="{4AA13AD3-0A4F-475A-BEBB-DEEFF5C096C3}"/>
          </ac:spMkLst>
        </pc:spChg>
        <pc:picChg chg="add del">
          <ac:chgData name="Arti B" userId="3ad39f07e3f55b07" providerId="LiveId" clId="{7AD327B2-04E8-43FB-93D1-1118C78DEED5}" dt="2024-03-04T06:36:39.488" v="949" actId="26606"/>
          <ac:picMkLst>
            <pc:docMk/>
            <pc:sldMk cId="3515236941" sldId="259"/>
            <ac:picMk id="12" creationId="{9BD00612-7BD7-6169-2D5F-0660094A46DE}"/>
          </ac:picMkLst>
        </pc:picChg>
        <pc:picChg chg="add">
          <ac:chgData name="Arti B" userId="3ad39f07e3f55b07" providerId="LiveId" clId="{7AD327B2-04E8-43FB-93D1-1118C78DEED5}" dt="2024-03-04T06:36:39.505" v="950" actId="26606"/>
          <ac:picMkLst>
            <pc:docMk/>
            <pc:sldMk cId="3515236941" sldId="259"/>
            <ac:picMk id="23" creationId="{AC50E1B7-7064-AB38-2ECB-5C4C5C050559}"/>
          </ac:picMkLst>
        </pc:picChg>
      </pc:sldChg>
      <pc:sldChg chg="addSp delSp modSp new mod ord setBg setClrOvrMap">
        <pc:chgData name="Arti B" userId="3ad39f07e3f55b07" providerId="LiveId" clId="{7AD327B2-04E8-43FB-93D1-1118C78DEED5}" dt="2024-03-05T00:52:34.526" v="1312" actId="20577"/>
        <pc:sldMkLst>
          <pc:docMk/>
          <pc:sldMk cId="1786054852" sldId="260"/>
        </pc:sldMkLst>
        <pc:spChg chg="mod">
          <ac:chgData name="Arti B" userId="3ad39f07e3f55b07" providerId="LiveId" clId="{7AD327B2-04E8-43FB-93D1-1118C78DEED5}" dt="2024-03-04T02:13:07.832" v="596" actId="26606"/>
          <ac:spMkLst>
            <pc:docMk/>
            <pc:sldMk cId="1786054852" sldId="260"/>
            <ac:spMk id="2" creationId="{2519CC70-6D2C-C764-8DB6-7D184D128FEA}"/>
          </ac:spMkLst>
        </pc:spChg>
        <pc:spChg chg="mod">
          <ac:chgData name="Arti B" userId="3ad39f07e3f55b07" providerId="LiveId" clId="{7AD327B2-04E8-43FB-93D1-1118C78DEED5}" dt="2024-03-05T00:52:34.526" v="1312" actId="20577"/>
          <ac:spMkLst>
            <pc:docMk/>
            <pc:sldMk cId="1786054852" sldId="260"/>
            <ac:spMk id="3" creationId="{C1645B0F-DEBF-F7DE-7169-2EC0EFCF311E}"/>
          </ac:spMkLst>
        </pc:spChg>
        <pc:spChg chg="del">
          <ac:chgData name="Arti B" userId="3ad39f07e3f55b07" providerId="LiveId" clId="{7AD327B2-04E8-43FB-93D1-1118C78DEED5}" dt="2024-03-04T02:12:17.096" v="587"/>
          <ac:spMkLst>
            <pc:docMk/>
            <pc:sldMk cId="1786054852" sldId="260"/>
            <ac:spMk id="4" creationId="{A6C0DB60-F629-46CD-A422-A14452BFBBE0}"/>
          </ac:spMkLst>
        </pc:spChg>
        <pc:spChg chg="add del">
          <ac:chgData name="Arti B" userId="3ad39f07e3f55b07" providerId="LiveId" clId="{7AD327B2-04E8-43FB-93D1-1118C78DEED5}" dt="2024-03-04T02:13:06.385" v="591" actId="26606"/>
          <ac:spMkLst>
            <pc:docMk/>
            <pc:sldMk cId="1786054852" sldId="260"/>
            <ac:spMk id="1031" creationId="{1D153959-30FA-4987-A094-7243641F474B}"/>
          </ac:spMkLst>
        </pc:spChg>
        <pc:spChg chg="add del">
          <ac:chgData name="Arti B" userId="3ad39f07e3f55b07" providerId="LiveId" clId="{7AD327B2-04E8-43FB-93D1-1118C78DEED5}" dt="2024-03-04T02:13:06.385" v="591" actId="26606"/>
          <ac:spMkLst>
            <pc:docMk/>
            <pc:sldMk cId="1786054852" sldId="260"/>
            <ac:spMk id="1033" creationId="{EB6D1D7F-141C-4D8E-BFBA-D95B68E16385}"/>
          </ac:spMkLst>
        </pc:spChg>
        <pc:spChg chg="add del">
          <ac:chgData name="Arti B" userId="3ad39f07e3f55b07" providerId="LiveId" clId="{7AD327B2-04E8-43FB-93D1-1118C78DEED5}" dt="2024-03-04T02:13:06.385" v="591" actId="26606"/>
          <ac:spMkLst>
            <pc:docMk/>
            <pc:sldMk cId="1786054852" sldId="260"/>
            <ac:spMk id="1035" creationId="{558DA214-7FDA-4C9D-A7CF-9AD725E290E1}"/>
          </ac:spMkLst>
        </pc:spChg>
        <pc:spChg chg="add del">
          <ac:chgData name="Arti B" userId="3ad39f07e3f55b07" providerId="LiveId" clId="{7AD327B2-04E8-43FB-93D1-1118C78DEED5}" dt="2024-03-04T02:13:07.154" v="593" actId="26606"/>
          <ac:spMkLst>
            <pc:docMk/>
            <pc:sldMk cId="1786054852" sldId="260"/>
            <ac:spMk id="1037" creationId="{A77F89CE-BF52-4AF5-8B0B-7E9693734EDE}"/>
          </ac:spMkLst>
        </pc:spChg>
        <pc:spChg chg="add del">
          <ac:chgData name="Arti B" userId="3ad39f07e3f55b07" providerId="LiveId" clId="{7AD327B2-04E8-43FB-93D1-1118C78DEED5}" dt="2024-03-04T02:13:07.154" v="593" actId="26606"/>
          <ac:spMkLst>
            <pc:docMk/>
            <pc:sldMk cId="1786054852" sldId="260"/>
            <ac:spMk id="1038" creationId="{1D153959-30FA-4987-A094-7243641F474B}"/>
          </ac:spMkLst>
        </pc:spChg>
        <pc:spChg chg="add del">
          <ac:chgData name="Arti B" userId="3ad39f07e3f55b07" providerId="LiveId" clId="{7AD327B2-04E8-43FB-93D1-1118C78DEED5}" dt="2024-03-04T02:13:07.154" v="593" actId="26606"/>
          <ac:spMkLst>
            <pc:docMk/>
            <pc:sldMk cId="1786054852" sldId="260"/>
            <ac:spMk id="1039" creationId="{EB6D1D7F-141C-4D8E-BFBA-D95B68E16385}"/>
          </ac:spMkLst>
        </pc:spChg>
        <pc:spChg chg="add del">
          <ac:chgData name="Arti B" userId="3ad39f07e3f55b07" providerId="LiveId" clId="{7AD327B2-04E8-43FB-93D1-1118C78DEED5}" dt="2024-03-04T02:13:07.154" v="593" actId="26606"/>
          <ac:spMkLst>
            <pc:docMk/>
            <pc:sldMk cId="1786054852" sldId="260"/>
            <ac:spMk id="1040" creationId="{558DA214-7FDA-4C9D-A7CF-9AD725E290E1}"/>
          </ac:spMkLst>
        </pc:spChg>
        <pc:spChg chg="add del">
          <ac:chgData name="Arti B" userId="3ad39f07e3f55b07" providerId="LiveId" clId="{7AD327B2-04E8-43FB-93D1-1118C78DEED5}" dt="2024-03-04T02:13:07.816" v="595" actId="26606"/>
          <ac:spMkLst>
            <pc:docMk/>
            <pc:sldMk cId="1786054852" sldId="260"/>
            <ac:spMk id="1042" creationId="{1D153959-30FA-4987-A094-7243641F474B}"/>
          </ac:spMkLst>
        </pc:spChg>
        <pc:spChg chg="add del">
          <ac:chgData name="Arti B" userId="3ad39f07e3f55b07" providerId="LiveId" clId="{7AD327B2-04E8-43FB-93D1-1118C78DEED5}" dt="2024-03-04T02:13:07.816" v="595" actId="26606"/>
          <ac:spMkLst>
            <pc:docMk/>
            <pc:sldMk cId="1786054852" sldId="260"/>
            <ac:spMk id="1043" creationId="{EB6D1D7F-141C-4D8E-BFBA-D95B68E16385}"/>
          </ac:spMkLst>
        </pc:spChg>
        <pc:spChg chg="add del">
          <ac:chgData name="Arti B" userId="3ad39f07e3f55b07" providerId="LiveId" clId="{7AD327B2-04E8-43FB-93D1-1118C78DEED5}" dt="2024-03-04T02:13:07.816" v="595" actId="26606"/>
          <ac:spMkLst>
            <pc:docMk/>
            <pc:sldMk cId="1786054852" sldId="260"/>
            <ac:spMk id="1044" creationId="{558DA214-7FDA-4C9D-A7CF-9AD725E290E1}"/>
          </ac:spMkLst>
        </pc:spChg>
        <pc:spChg chg="add">
          <ac:chgData name="Arti B" userId="3ad39f07e3f55b07" providerId="LiveId" clId="{7AD327B2-04E8-43FB-93D1-1118C78DEED5}" dt="2024-03-04T02:13:07.832" v="596" actId="26606"/>
          <ac:spMkLst>
            <pc:docMk/>
            <pc:sldMk cId="1786054852" sldId="260"/>
            <ac:spMk id="1046" creationId="{1D153959-30FA-4987-A094-7243641F474B}"/>
          </ac:spMkLst>
        </pc:spChg>
        <pc:spChg chg="add">
          <ac:chgData name="Arti B" userId="3ad39f07e3f55b07" providerId="LiveId" clId="{7AD327B2-04E8-43FB-93D1-1118C78DEED5}" dt="2024-03-04T02:13:07.832" v="596" actId="26606"/>
          <ac:spMkLst>
            <pc:docMk/>
            <pc:sldMk cId="1786054852" sldId="260"/>
            <ac:spMk id="1047" creationId="{EB6D1D7F-141C-4D8E-BFBA-D95B68E16385}"/>
          </ac:spMkLst>
        </pc:spChg>
        <pc:spChg chg="add">
          <ac:chgData name="Arti B" userId="3ad39f07e3f55b07" providerId="LiveId" clId="{7AD327B2-04E8-43FB-93D1-1118C78DEED5}" dt="2024-03-04T02:13:07.832" v="596" actId="26606"/>
          <ac:spMkLst>
            <pc:docMk/>
            <pc:sldMk cId="1786054852" sldId="260"/>
            <ac:spMk id="1048" creationId="{B7B54865-0417-4422-B63B-3E74C04CD741}"/>
          </ac:spMkLst>
        </pc:spChg>
        <pc:spChg chg="add">
          <ac:chgData name="Arti B" userId="3ad39f07e3f55b07" providerId="LiveId" clId="{7AD327B2-04E8-43FB-93D1-1118C78DEED5}" dt="2024-03-04T02:13:07.832" v="596" actId="26606"/>
          <ac:spMkLst>
            <pc:docMk/>
            <pc:sldMk cId="1786054852" sldId="260"/>
            <ac:spMk id="1049" creationId="{4815D795-EBA0-4245-89F8-B459481683FB}"/>
          </ac:spMkLst>
        </pc:spChg>
        <pc:picChg chg="add mod ord">
          <ac:chgData name="Arti B" userId="3ad39f07e3f55b07" providerId="LiveId" clId="{7AD327B2-04E8-43FB-93D1-1118C78DEED5}" dt="2024-03-04T02:13:07.832" v="596" actId="26606"/>
          <ac:picMkLst>
            <pc:docMk/>
            <pc:sldMk cId="1786054852" sldId="260"/>
            <ac:picMk id="1026" creationId="{E56C0391-2CBD-950A-E3D3-8AE820330219}"/>
          </ac:picMkLst>
        </pc:picChg>
      </pc:sldChg>
      <pc:sldChg chg="addSp delSp modSp new mod setBg setClrOvrMap">
        <pc:chgData name="Arti B" userId="3ad39f07e3f55b07" providerId="LiveId" clId="{7AD327B2-04E8-43FB-93D1-1118C78DEED5}" dt="2024-03-04T06:25:22.659" v="947" actId="26606"/>
        <pc:sldMkLst>
          <pc:docMk/>
          <pc:sldMk cId="2421635623" sldId="261"/>
        </pc:sldMkLst>
        <pc:spChg chg="mod">
          <ac:chgData name="Arti B" userId="3ad39f07e3f55b07" providerId="LiveId" clId="{7AD327B2-04E8-43FB-93D1-1118C78DEED5}" dt="2024-03-04T06:25:22.659" v="947" actId="26606"/>
          <ac:spMkLst>
            <pc:docMk/>
            <pc:sldMk cId="2421635623" sldId="261"/>
            <ac:spMk id="2" creationId="{D89292A5-6465-206A-8F8A-0D67150FFB88}"/>
          </ac:spMkLst>
        </pc:spChg>
        <pc:spChg chg="mod ord">
          <ac:chgData name="Arti B" userId="3ad39f07e3f55b07" providerId="LiveId" clId="{7AD327B2-04E8-43FB-93D1-1118C78DEED5}" dt="2024-03-04T06:25:22.659" v="947" actId="26606"/>
          <ac:spMkLst>
            <pc:docMk/>
            <pc:sldMk cId="2421635623" sldId="261"/>
            <ac:spMk id="3" creationId="{394B3B67-03F3-D977-167A-BD6D5397D902}"/>
          </ac:spMkLst>
        </pc:spChg>
        <pc:spChg chg="del">
          <ac:chgData name="Arti B" userId="3ad39f07e3f55b07" providerId="LiveId" clId="{7AD327B2-04E8-43FB-93D1-1118C78DEED5}" dt="2024-03-04T06:23:05.892" v="842" actId="22"/>
          <ac:spMkLst>
            <pc:docMk/>
            <pc:sldMk cId="2421635623" sldId="261"/>
            <ac:spMk id="4" creationId="{B60F3DE3-C302-901A-BDCB-0F5AD6044833}"/>
          </ac:spMkLst>
        </pc:spChg>
        <pc:spChg chg="add del mod">
          <ac:chgData name="Arti B" userId="3ad39f07e3f55b07" providerId="LiveId" clId="{7AD327B2-04E8-43FB-93D1-1118C78DEED5}" dt="2024-03-04T06:23:43.133" v="844" actId="22"/>
          <ac:spMkLst>
            <pc:docMk/>
            <pc:sldMk cId="2421635623" sldId="261"/>
            <ac:spMk id="8" creationId="{4C86629A-4E63-48AE-7C8E-186796F29195}"/>
          </ac:spMkLst>
        </pc:spChg>
        <pc:spChg chg="add">
          <ac:chgData name="Arti B" userId="3ad39f07e3f55b07" providerId="LiveId" clId="{7AD327B2-04E8-43FB-93D1-1118C78DEED5}" dt="2024-03-04T06:25:22.659" v="947" actId="26606"/>
          <ac:spMkLst>
            <pc:docMk/>
            <pc:sldMk cId="2421635623" sldId="261"/>
            <ac:spMk id="15" creationId="{1D153959-30FA-4987-A094-7243641F474B}"/>
          </ac:spMkLst>
        </pc:spChg>
        <pc:spChg chg="add">
          <ac:chgData name="Arti B" userId="3ad39f07e3f55b07" providerId="LiveId" clId="{7AD327B2-04E8-43FB-93D1-1118C78DEED5}" dt="2024-03-04T06:25:22.659" v="947" actId="26606"/>
          <ac:spMkLst>
            <pc:docMk/>
            <pc:sldMk cId="2421635623" sldId="261"/>
            <ac:spMk id="17" creationId="{9666091B-3E48-445D-9D54-63D9E80179BB}"/>
          </ac:spMkLst>
        </pc:spChg>
        <pc:spChg chg="add">
          <ac:chgData name="Arti B" userId="3ad39f07e3f55b07" providerId="LiveId" clId="{7AD327B2-04E8-43FB-93D1-1118C78DEED5}" dt="2024-03-04T06:25:22.659" v="947" actId="26606"/>
          <ac:spMkLst>
            <pc:docMk/>
            <pc:sldMk cId="2421635623" sldId="261"/>
            <ac:spMk id="19" creationId="{D7477F8F-3259-4F49-9F98-9097DDBD91C9}"/>
          </ac:spMkLst>
        </pc:spChg>
        <pc:picChg chg="add del mod ord">
          <ac:chgData name="Arti B" userId="3ad39f07e3f55b07" providerId="LiveId" clId="{7AD327B2-04E8-43FB-93D1-1118C78DEED5}" dt="2024-03-04T06:23:13.068" v="843" actId="478"/>
          <ac:picMkLst>
            <pc:docMk/>
            <pc:sldMk cId="2421635623" sldId="261"/>
            <ac:picMk id="6" creationId="{92011323-B9AF-36E7-E875-09651C2BF582}"/>
          </ac:picMkLst>
        </pc:picChg>
        <pc:picChg chg="add mod ord">
          <ac:chgData name="Arti B" userId="3ad39f07e3f55b07" providerId="LiveId" clId="{7AD327B2-04E8-43FB-93D1-1118C78DEED5}" dt="2024-03-04T06:25:22.659" v="947" actId="26606"/>
          <ac:picMkLst>
            <pc:docMk/>
            <pc:sldMk cId="2421635623" sldId="261"/>
            <ac:picMk id="10" creationId="{D2F56333-4EA1-2EB8-D3B9-05D723E445B3}"/>
          </ac:picMkLst>
        </pc:picChg>
      </pc:sldChg>
      <pc:sldChg chg="addSp delSp modSp new del mod setBg modClrScheme setClrOvrMap chgLayout">
        <pc:chgData name="Arti B" userId="3ad39f07e3f55b07" providerId="LiveId" clId="{7AD327B2-04E8-43FB-93D1-1118C78DEED5}" dt="2024-03-04T02:12:34.098" v="589" actId="47"/>
        <pc:sldMkLst>
          <pc:docMk/>
          <pc:sldMk cId="3421360301" sldId="261"/>
        </pc:sldMkLst>
        <pc:spChg chg="del mod ord">
          <ac:chgData name="Arti B" userId="3ad39f07e3f55b07" providerId="LiveId" clId="{7AD327B2-04E8-43FB-93D1-1118C78DEED5}" dt="2024-03-04T02:11:24.435" v="562" actId="700"/>
          <ac:spMkLst>
            <pc:docMk/>
            <pc:sldMk cId="3421360301" sldId="261"/>
            <ac:spMk id="2" creationId="{22081BAD-FE75-1BDE-E2DD-B0CFBCF87039}"/>
          </ac:spMkLst>
        </pc:spChg>
        <pc:spChg chg="del mod ord">
          <ac:chgData name="Arti B" userId="3ad39f07e3f55b07" providerId="LiveId" clId="{7AD327B2-04E8-43FB-93D1-1118C78DEED5}" dt="2024-03-04T02:11:24.435" v="562" actId="700"/>
          <ac:spMkLst>
            <pc:docMk/>
            <pc:sldMk cId="3421360301" sldId="261"/>
            <ac:spMk id="3" creationId="{2F3DB711-F156-504B-8BFE-320CB8F004CA}"/>
          </ac:spMkLst>
        </pc:spChg>
        <pc:spChg chg="del">
          <ac:chgData name="Arti B" userId="3ad39f07e3f55b07" providerId="LiveId" clId="{7AD327B2-04E8-43FB-93D1-1118C78DEED5}" dt="2024-03-04T02:11:24.435" v="562" actId="700"/>
          <ac:spMkLst>
            <pc:docMk/>
            <pc:sldMk cId="3421360301" sldId="261"/>
            <ac:spMk id="4" creationId="{5D59A802-C398-18FA-29A6-9D0868F0D585}"/>
          </ac:spMkLst>
        </pc:spChg>
        <pc:spChg chg="add mod ord">
          <ac:chgData name="Arti B" userId="3ad39f07e3f55b07" providerId="LiveId" clId="{7AD327B2-04E8-43FB-93D1-1118C78DEED5}" dt="2024-03-04T02:12:28.153" v="588" actId="20577"/>
          <ac:spMkLst>
            <pc:docMk/>
            <pc:sldMk cId="3421360301" sldId="261"/>
            <ac:spMk id="5" creationId="{F1236CB4-DF25-DEE6-1EDD-B8BC59300AC3}"/>
          </ac:spMkLst>
        </pc:spChg>
        <pc:spChg chg="add del mod ord">
          <ac:chgData name="Arti B" userId="3ad39f07e3f55b07" providerId="LiveId" clId="{7AD327B2-04E8-43FB-93D1-1118C78DEED5}" dt="2024-03-04T02:12:08.142" v="586" actId="26606"/>
          <ac:spMkLst>
            <pc:docMk/>
            <pc:sldMk cId="3421360301" sldId="261"/>
            <ac:spMk id="6" creationId="{77414543-71ED-F464-EFB8-77B05F156A36}"/>
          </ac:spMkLst>
        </pc:spChg>
        <pc:spChg chg="add del">
          <ac:chgData name="Arti B" userId="3ad39f07e3f55b07" providerId="LiveId" clId="{7AD327B2-04E8-43FB-93D1-1118C78DEED5}" dt="2024-03-04T02:12:06.724" v="583" actId="26606"/>
          <ac:spMkLst>
            <pc:docMk/>
            <pc:sldMk cId="3421360301" sldId="261"/>
            <ac:spMk id="11" creationId="{EB6D1D7F-141C-4D8E-BFBA-D95B68E16385}"/>
          </ac:spMkLst>
        </pc:spChg>
        <pc:spChg chg="add del">
          <ac:chgData name="Arti B" userId="3ad39f07e3f55b07" providerId="LiveId" clId="{7AD327B2-04E8-43FB-93D1-1118C78DEED5}" dt="2024-03-04T02:11:58.682" v="579" actId="26606"/>
          <ac:spMkLst>
            <pc:docMk/>
            <pc:sldMk cId="3421360301" sldId="261"/>
            <ac:spMk id="12" creationId="{09A1C012-8297-4361-ACE8-A2509FB18911}"/>
          </ac:spMkLst>
        </pc:spChg>
        <pc:spChg chg="add del">
          <ac:chgData name="Arti B" userId="3ad39f07e3f55b07" providerId="LiveId" clId="{7AD327B2-04E8-43FB-93D1-1118C78DEED5}" dt="2024-03-04T02:12:06.724" v="583" actId="26606"/>
          <ac:spMkLst>
            <pc:docMk/>
            <pc:sldMk cId="3421360301" sldId="261"/>
            <ac:spMk id="13" creationId="{558DA214-7FDA-4C9D-A7CF-9AD725E290E1}"/>
          </ac:spMkLst>
        </pc:spChg>
        <pc:spChg chg="add del">
          <ac:chgData name="Arti B" userId="3ad39f07e3f55b07" providerId="LiveId" clId="{7AD327B2-04E8-43FB-93D1-1118C78DEED5}" dt="2024-03-04T02:11:58.682" v="579" actId="26606"/>
          <ac:spMkLst>
            <pc:docMk/>
            <pc:sldMk cId="3421360301" sldId="261"/>
            <ac:spMk id="14" creationId="{4AA13AD3-0A4F-475A-BEBB-DEEFF5C096C3}"/>
          </ac:spMkLst>
        </pc:spChg>
        <pc:spChg chg="add del">
          <ac:chgData name="Arti B" userId="3ad39f07e3f55b07" providerId="LiveId" clId="{7AD327B2-04E8-43FB-93D1-1118C78DEED5}" dt="2024-03-04T02:11:58.682" v="579" actId="26606"/>
          <ac:spMkLst>
            <pc:docMk/>
            <pc:sldMk cId="3421360301" sldId="261"/>
            <ac:spMk id="16" creationId="{365A786E-9028-443F-8713-B9552D9A2355}"/>
          </ac:spMkLst>
        </pc:spChg>
        <pc:spChg chg="add del">
          <ac:chgData name="Arti B" userId="3ad39f07e3f55b07" providerId="LiveId" clId="{7AD327B2-04E8-43FB-93D1-1118C78DEED5}" dt="2024-03-04T02:12:00.953" v="581" actId="26606"/>
          <ac:spMkLst>
            <pc:docMk/>
            <pc:sldMk cId="3421360301" sldId="261"/>
            <ac:spMk id="18" creationId="{09A1C012-8297-4361-ACE8-A2509FB18911}"/>
          </ac:spMkLst>
        </pc:spChg>
        <pc:spChg chg="add del">
          <ac:chgData name="Arti B" userId="3ad39f07e3f55b07" providerId="LiveId" clId="{7AD327B2-04E8-43FB-93D1-1118C78DEED5}" dt="2024-03-04T02:12:00.953" v="581" actId="26606"/>
          <ac:spMkLst>
            <pc:docMk/>
            <pc:sldMk cId="3421360301" sldId="261"/>
            <ac:spMk id="19" creationId="{4AA13AD3-0A4F-475A-BEBB-DEEFF5C096C3}"/>
          </ac:spMkLst>
        </pc:spChg>
        <pc:spChg chg="add del">
          <ac:chgData name="Arti B" userId="3ad39f07e3f55b07" providerId="LiveId" clId="{7AD327B2-04E8-43FB-93D1-1118C78DEED5}" dt="2024-03-04T02:12:00.953" v="581" actId="26606"/>
          <ac:spMkLst>
            <pc:docMk/>
            <pc:sldMk cId="3421360301" sldId="261"/>
            <ac:spMk id="21" creationId="{1C2F3FA0-960A-435A-AC72-8ADCBF50F7D2}"/>
          </ac:spMkLst>
        </pc:spChg>
        <pc:spChg chg="add del">
          <ac:chgData name="Arti B" userId="3ad39f07e3f55b07" providerId="LiveId" clId="{7AD327B2-04E8-43FB-93D1-1118C78DEED5}" dt="2024-03-04T02:12:06.724" v="583" actId="26606"/>
          <ac:spMkLst>
            <pc:docMk/>
            <pc:sldMk cId="3421360301" sldId="261"/>
            <ac:spMk id="23" creationId="{77414543-71ED-F464-EFB8-77B05F156A36}"/>
          </ac:spMkLst>
        </pc:spChg>
        <pc:spChg chg="add del">
          <ac:chgData name="Arti B" userId="3ad39f07e3f55b07" providerId="LiveId" clId="{7AD327B2-04E8-43FB-93D1-1118C78DEED5}" dt="2024-03-04T02:12:08.132" v="585" actId="26606"/>
          <ac:spMkLst>
            <pc:docMk/>
            <pc:sldMk cId="3421360301" sldId="261"/>
            <ac:spMk id="25" creationId="{EB6D1D7F-141C-4D8E-BFBA-D95B68E16385}"/>
          </ac:spMkLst>
        </pc:spChg>
        <pc:spChg chg="add del">
          <ac:chgData name="Arti B" userId="3ad39f07e3f55b07" providerId="LiveId" clId="{7AD327B2-04E8-43FB-93D1-1118C78DEED5}" dt="2024-03-04T02:12:08.132" v="585" actId="26606"/>
          <ac:spMkLst>
            <pc:docMk/>
            <pc:sldMk cId="3421360301" sldId="261"/>
            <ac:spMk id="26" creationId="{245B42B6-26F8-4E25-839B-FB38F13BEFFC}"/>
          </ac:spMkLst>
        </pc:spChg>
        <pc:spChg chg="add del">
          <ac:chgData name="Arti B" userId="3ad39f07e3f55b07" providerId="LiveId" clId="{7AD327B2-04E8-43FB-93D1-1118C78DEED5}" dt="2024-03-04T02:12:08.132" v="585" actId="26606"/>
          <ac:spMkLst>
            <pc:docMk/>
            <pc:sldMk cId="3421360301" sldId="261"/>
            <ac:spMk id="27" creationId="{77414543-71ED-F464-EFB8-77B05F156A36}"/>
          </ac:spMkLst>
        </pc:spChg>
        <pc:spChg chg="add">
          <ac:chgData name="Arti B" userId="3ad39f07e3f55b07" providerId="LiveId" clId="{7AD327B2-04E8-43FB-93D1-1118C78DEED5}" dt="2024-03-04T02:12:08.142" v="586" actId="26606"/>
          <ac:spMkLst>
            <pc:docMk/>
            <pc:sldMk cId="3421360301" sldId="261"/>
            <ac:spMk id="29" creationId="{EB6D1D7F-141C-4D8E-BFBA-D95B68E16385}"/>
          </ac:spMkLst>
        </pc:spChg>
        <pc:spChg chg="add">
          <ac:chgData name="Arti B" userId="3ad39f07e3f55b07" providerId="LiveId" clId="{7AD327B2-04E8-43FB-93D1-1118C78DEED5}" dt="2024-03-04T02:12:08.142" v="586" actId="26606"/>
          <ac:spMkLst>
            <pc:docMk/>
            <pc:sldMk cId="3421360301" sldId="261"/>
            <ac:spMk id="30" creationId="{558DA214-7FDA-4C9D-A7CF-9AD725E290E1}"/>
          </ac:spMkLst>
        </pc:spChg>
        <pc:spChg chg="add">
          <ac:chgData name="Arti B" userId="3ad39f07e3f55b07" providerId="LiveId" clId="{7AD327B2-04E8-43FB-93D1-1118C78DEED5}" dt="2024-03-04T02:12:08.142" v="586" actId="26606"/>
          <ac:spMkLst>
            <pc:docMk/>
            <pc:sldMk cId="3421360301" sldId="261"/>
            <ac:spMk id="31" creationId="{77414543-71ED-F464-EFB8-77B05F156A36}"/>
          </ac:spMkLst>
        </pc:spChg>
        <pc:picChg chg="add del">
          <ac:chgData name="Arti B" userId="3ad39f07e3f55b07" providerId="LiveId" clId="{7AD327B2-04E8-43FB-93D1-1118C78DEED5}" dt="2024-03-04T02:11:58.682" v="579" actId="26606"/>
          <ac:picMkLst>
            <pc:docMk/>
            <pc:sldMk cId="3421360301" sldId="261"/>
            <ac:picMk id="8" creationId="{8383370B-F0C0-41F0-BE82-444B4A51955E}"/>
          </ac:picMkLst>
        </pc:picChg>
        <pc:picChg chg="add del">
          <ac:chgData name="Arti B" userId="3ad39f07e3f55b07" providerId="LiveId" clId="{7AD327B2-04E8-43FB-93D1-1118C78DEED5}" dt="2024-03-04T02:12:00.953" v="581" actId="26606"/>
          <ac:picMkLst>
            <pc:docMk/>
            <pc:sldMk cId="3421360301" sldId="261"/>
            <ac:picMk id="20" creationId="{437694FE-0AA3-56AA-AB50-EAE6E634DF1B}"/>
          </ac:picMkLst>
        </pc:picChg>
      </pc:sldChg>
      <pc:sldChg chg="addSp modSp new del mod setBg">
        <pc:chgData name="Arti B" userId="3ad39f07e3f55b07" providerId="LiveId" clId="{7AD327B2-04E8-43FB-93D1-1118C78DEED5}" dt="2024-03-04T06:38:11.486" v="976" actId="47"/>
        <pc:sldMkLst>
          <pc:docMk/>
          <pc:sldMk cId="2658224374" sldId="262"/>
        </pc:sldMkLst>
        <pc:spChg chg="mod">
          <ac:chgData name="Arti B" userId="3ad39f07e3f55b07" providerId="LiveId" clId="{7AD327B2-04E8-43FB-93D1-1118C78DEED5}" dt="2024-03-04T06:37:44.628" v="972" actId="122"/>
          <ac:spMkLst>
            <pc:docMk/>
            <pc:sldMk cId="2658224374" sldId="262"/>
            <ac:spMk id="2" creationId="{17B5C703-E33C-7022-3040-C7EBAF1EAF11}"/>
          </ac:spMkLst>
        </pc:spChg>
        <pc:spChg chg="mod">
          <ac:chgData name="Arti B" userId="3ad39f07e3f55b07" providerId="LiveId" clId="{7AD327B2-04E8-43FB-93D1-1118C78DEED5}" dt="2024-03-04T06:37:20.273" v="952" actId="26606"/>
          <ac:spMkLst>
            <pc:docMk/>
            <pc:sldMk cId="2658224374" sldId="262"/>
            <ac:spMk id="3" creationId="{9D382CC0-3131-9634-CA38-E0EAFF18F456}"/>
          </ac:spMkLst>
        </pc:spChg>
        <pc:spChg chg="add">
          <ac:chgData name="Arti B" userId="3ad39f07e3f55b07" providerId="LiveId" clId="{7AD327B2-04E8-43FB-93D1-1118C78DEED5}" dt="2024-03-04T06:37:20.273" v="952" actId="26606"/>
          <ac:spMkLst>
            <pc:docMk/>
            <pc:sldMk cId="2658224374" sldId="262"/>
            <ac:spMk id="8" creationId="{EB6D1D7F-141C-4D8E-BFBA-D95B68E16385}"/>
          </ac:spMkLst>
        </pc:spChg>
        <pc:spChg chg="add">
          <ac:chgData name="Arti B" userId="3ad39f07e3f55b07" providerId="LiveId" clId="{7AD327B2-04E8-43FB-93D1-1118C78DEED5}" dt="2024-03-04T06:37:20.273" v="952" actId="26606"/>
          <ac:spMkLst>
            <pc:docMk/>
            <pc:sldMk cId="2658224374" sldId="262"/>
            <ac:spMk id="10" creationId="{558DA214-7FDA-4C9D-A7CF-9AD725E290E1}"/>
          </ac:spMkLst>
        </pc:spChg>
      </pc:sldChg>
      <pc:sldChg chg="new del">
        <pc:chgData name="Arti B" userId="3ad39f07e3f55b07" providerId="LiveId" clId="{7AD327B2-04E8-43FB-93D1-1118C78DEED5}" dt="2024-03-04T06:37:59.014" v="974" actId="47"/>
        <pc:sldMkLst>
          <pc:docMk/>
          <pc:sldMk cId="126615051" sldId="263"/>
        </pc:sldMkLst>
      </pc:sldChg>
      <pc:sldChg chg="modSp new del mod">
        <pc:chgData name="Arti B" userId="3ad39f07e3f55b07" providerId="LiveId" clId="{7AD327B2-04E8-43FB-93D1-1118C78DEED5}" dt="2024-03-05T00:42:36.574" v="1144" actId="47"/>
        <pc:sldMkLst>
          <pc:docMk/>
          <pc:sldMk cId="2655520726" sldId="263"/>
        </pc:sldMkLst>
        <pc:spChg chg="mod">
          <ac:chgData name="Arti B" userId="3ad39f07e3f55b07" providerId="LiveId" clId="{7AD327B2-04E8-43FB-93D1-1118C78DEED5}" dt="2024-03-04T06:38:38.282" v="1017" actId="20577"/>
          <ac:spMkLst>
            <pc:docMk/>
            <pc:sldMk cId="2655520726" sldId="263"/>
            <ac:spMk id="6" creationId="{59F270C0-DF82-A040-E896-B9033D3066CF}"/>
          </ac:spMkLst>
        </pc:spChg>
      </pc:sldChg>
      <pc:sldChg chg="addSp delSp modSp new mod setBg">
        <pc:chgData name="Arti B" userId="3ad39f07e3f55b07" providerId="LiveId" clId="{7AD327B2-04E8-43FB-93D1-1118C78DEED5}" dt="2024-03-05T01:14:56.666" v="1863" actId="20577"/>
        <pc:sldMkLst>
          <pc:docMk/>
          <pc:sldMk cId="172140183" sldId="264"/>
        </pc:sldMkLst>
        <pc:spChg chg="mod ord">
          <ac:chgData name="Arti B" userId="3ad39f07e3f55b07" providerId="LiveId" clId="{7AD327B2-04E8-43FB-93D1-1118C78DEED5}" dt="2024-03-05T01:01:20.390" v="1388" actId="26606"/>
          <ac:spMkLst>
            <pc:docMk/>
            <pc:sldMk cId="172140183" sldId="264"/>
            <ac:spMk id="2" creationId="{09B00F87-C9E6-B50D-987B-13550186FB7F}"/>
          </ac:spMkLst>
        </pc:spChg>
        <pc:spChg chg="del">
          <ac:chgData name="Arti B" userId="3ad39f07e3f55b07" providerId="LiveId" clId="{7AD327B2-04E8-43FB-93D1-1118C78DEED5}" dt="2024-03-05T01:00:29.424" v="1380" actId="478"/>
          <ac:spMkLst>
            <pc:docMk/>
            <pc:sldMk cId="172140183" sldId="264"/>
            <ac:spMk id="3" creationId="{C599F8F6-39D3-CFF8-F629-9D9072ABF537}"/>
          </ac:spMkLst>
        </pc:spChg>
        <pc:spChg chg="del mod">
          <ac:chgData name="Arti B" userId="3ad39f07e3f55b07" providerId="LiveId" clId="{7AD327B2-04E8-43FB-93D1-1118C78DEED5}" dt="2024-03-05T01:00:25.522" v="1378" actId="478"/>
          <ac:spMkLst>
            <pc:docMk/>
            <pc:sldMk cId="172140183" sldId="264"/>
            <ac:spMk id="4" creationId="{3D1E2E9F-D5B2-9202-5AA9-5D1BE69E09BF}"/>
          </ac:spMkLst>
        </pc:spChg>
        <pc:spChg chg="add del mod">
          <ac:chgData name="Arti B" userId="3ad39f07e3f55b07" providerId="LiveId" clId="{7AD327B2-04E8-43FB-93D1-1118C78DEED5}" dt="2024-03-05T01:00:27.281" v="1379" actId="478"/>
          <ac:spMkLst>
            <pc:docMk/>
            <pc:sldMk cId="172140183" sldId="264"/>
            <ac:spMk id="6" creationId="{C96B2432-9736-FF0D-80E0-9020007CB66D}"/>
          </ac:spMkLst>
        </pc:spChg>
        <pc:spChg chg="add mod">
          <ac:chgData name="Arti B" userId="3ad39f07e3f55b07" providerId="LiveId" clId="{7AD327B2-04E8-43FB-93D1-1118C78DEED5}" dt="2024-03-05T01:14:56.666" v="1863" actId="20577"/>
          <ac:spMkLst>
            <pc:docMk/>
            <pc:sldMk cId="172140183" sldId="264"/>
            <ac:spMk id="9" creationId="{16C41724-C8F6-A7ED-EF64-75A52864093F}"/>
          </ac:spMkLst>
        </pc:spChg>
        <pc:spChg chg="add del">
          <ac:chgData name="Arti B" userId="3ad39f07e3f55b07" providerId="LiveId" clId="{7AD327B2-04E8-43FB-93D1-1118C78DEED5}" dt="2024-03-05T01:01:16.747" v="1384" actId="26606"/>
          <ac:spMkLst>
            <pc:docMk/>
            <pc:sldMk cId="172140183" sldId="264"/>
            <ac:spMk id="12" creationId="{09A1C012-8297-4361-ACE8-A2509FB18911}"/>
          </ac:spMkLst>
        </pc:spChg>
        <pc:spChg chg="add del">
          <ac:chgData name="Arti B" userId="3ad39f07e3f55b07" providerId="LiveId" clId="{7AD327B2-04E8-43FB-93D1-1118C78DEED5}" dt="2024-03-05T01:01:16.747" v="1384" actId="26606"/>
          <ac:spMkLst>
            <pc:docMk/>
            <pc:sldMk cId="172140183" sldId="264"/>
            <ac:spMk id="14" creationId="{4AA13AD3-0A4F-475A-BEBB-DEEFF5C096C3}"/>
          </ac:spMkLst>
        </pc:spChg>
        <pc:spChg chg="add del">
          <ac:chgData name="Arti B" userId="3ad39f07e3f55b07" providerId="LiveId" clId="{7AD327B2-04E8-43FB-93D1-1118C78DEED5}" dt="2024-03-05T01:01:16.747" v="1384" actId="26606"/>
          <ac:spMkLst>
            <pc:docMk/>
            <pc:sldMk cId="172140183" sldId="264"/>
            <ac:spMk id="16" creationId="{D65E0E3C-32F3-480B-9842-7611BBE2EE9F}"/>
          </ac:spMkLst>
        </pc:spChg>
        <pc:spChg chg="add del">
          <ac:chgData name="Arti B" userId="3ad39f07e3f55b07" providerId="LiveId" clId="{7AD327B2-04E8-43FB-93D1-1118C78DEED5}" dt="2024-03-05T01:01:18.063" v="1386" actId="26606"/>
          <ac:spMkLst>
            <pc:docMk/>
            <pc:sldMk cId="172140183" sldId="264"/>
            <ac:spMk id="18" creationId="{A89C4E6E-ECA4-40E5-A54E-13E92B678E8C}"/>
          </ac:spMkLst>
        </pc:spChg>
        <pc:spChg chg="add del">
          <ac:chgData name="Arti B" userId="3ad39f07e3f55b07" providerId="LiveId" clId="{7AD327B2-04E8-43FB-93D1-1118C78DEED5}" dt="2024-03-05T01:01:18.063" v="1386" actId="26606"/>
          <ac:spMkLst>
            <pc:docMk/>
            <pc:sldMk cId="172140183" sldId="264"/>
            <ac:spMk id="19" creationId="{09A1C012-8297-4361-ACE8-A2509FB18911}"/>
          </ac:spMkLst>
        </pc:spChg>
        <pc:spChg chg="add del">
          <ac:chgData name="Arti B" userId="3ad39f07e3f55b07" providerId="LiveId" clId="{7AD327B2-04E8-43FB-93D1-1118C78DEED5}" dt="2024-03-05T01:01:18.063" v="1386" actId="26606"/>
          <ac:spMkLst>
            <pc:docMk/>
            <pc:sldMk cId="172140183" sldId="264"/>
            <ac:spMk id="20" creationId="{4AA13AD3-0A4F-475A-BEBB-DEEFF5C096C3}"/>
          </ac:spMkLst>
        </pc:spChg>
        <pc:spChg chg="add del">
          <ac:chgData name="Arti B" userId="3ad39f07e3f55b07" providerId="LiveId" clId="{7AD327B2-04E8-43FB-93D1-1118C78DEED5}" dt="2024-03-05T01:01:18.063" v="1386" actId="26606"/>
          <ac:spMkLst>
            <pc:docMk/>
            <pc:sldMk cId="172140183" sldId="264"/>
            <ac:spMk id="21" creationId="{52F9B1C2-7D20-4F91-A660-197C98B9A3B1}"/>
          </ac:spMkLst>
        </pc:spChg>
        <pc:spChg chg="add del">
          <ac:chgData name="Arti B" userId="3ad39f07e3f55b07" providerId="LiveId" clId="{7AD327B2-04E8-43FB-93D1-1118C78DEED5}" dt="2024-03-05T01:01:20.390" v="1388" actId="26606"/>
          <ac:spMkLst>
            <pc:docMk/>
            <pc:sldMk cId="172140183" sldId="264"/>
            <ac:spMk id="23" creationId="{09A1C012-8297-4361-ACE8-A2509FB18911}"/>
          </ac:spMkLst>
        </pc:spChg>
        <pc:spChg chg="add del">
          <ac:chgData name="Arti B" userId="3ad39f07e3f55b07" providerId="LiveId" clId="{7AD327B2-04E8-43FB-93D1-1118C78DEED5}" dt="2024-03-05T01:01:20.390" v="1388" actId="26606"/>
          <ac:spMkLst>
            <pc:docMk/>
            <pc:sldMk cId="172140183" sldId="264"/>
            <ac:spMk id="24" creationId="{4AA13AD3-0A4F-475A-BEBB-DEEFF5C096C3}"/>
          </ac:spMkLst>
        </pc:spChg>
        <pc:spChg chg="add del">
          <ac:chgData name="Arti B" userId="3ad39f07e3f55b07" providerId="LiveId" clId="{7AD327B2-04E8-43FB-93D1-1118C78DEED5}" dt="2024-03-05T01:01:20.390" v="1388" actId="26606"/>
          <ac:spMkLst>
            <pc:docMk/>
            <pc:sldMk cId="172140183" sldId="264"/>
            <ac:spMk id="25" creationId="{4AB109E1-45E3-4986-9663-C3EAAC041219}"/>
          </ac:spMkLst>
        </pc:spChg>
        <pc:spChg chg="add del">
          <ac:chgData name="Arti B" userId="3ad39f07e3f55b07" providerId="LiveId" clId="{7AD327B2-04E8-43FB-93D1-1118C78DEED5}" dt="2024-03-05T01:01:20.390" v="1388" actId="26606"/>
          <ac:spMkLst>
            <pc:docMk/>
            <pc:sldMk cId="172140183" sldId="264"/>
            <ac:spMk id="26" creationId="{EDEE9D42-BBE7-4427-9BC3-971CE96F1E29}"/>
          </ac:spMkLst>
        </pc:spChg>
        <pc:picChg chg="add del mod">
          <ac:chgData name="Arti B" userId="3ad39f07e3f55b07" providerId="LiveId" clId="{7AD327B2-04E8-43FB-93D1-1118C78DEED5}" dt="2024-03-05T01:01:46.623" v="1391" actId="21"/>
          <ac:picMkLst>
            <pc:docMk/>
            <pc:sldMk cId="172140183" sldId="264"/>
            <ac:picMk id="7" creationId="{0446B167-9924-A061-23B7-19FBAC088C8C}"/>
          </ac:picMkLst>
        </pc:picChg>
        <pc:picChg chg="add mod">
          <ac:chgData name="Arti B" userId="3ad39f07e3f55b07" providerId="LiveId" clId="{7AD327B2-04E8-43FB-93D1-1118C78DEED5}" dt="2024-03-05T01:09:16.984" v="1397" actId="1076"/>
          <ac:picMkLst>
            <pc:docMk/>
            <pc:sldMk cId="172140183" sldId="264"/>
            <ac:picMk id="8" creationId="{0C5AC0B4-560A-ACA0-56D6-CE62AFC2B245}"/>
          </ac:picMkLst>
        </pc:picChg>
      </pc:sldChg>
      <pc:sldChg chg="new del">
        <pc:chgData name="Arti B" userId="3ad39f07e3f55b07" providerId="LiveId" clId="{7AD327B2-04E8-43FB-93D1-1118C78DEED5}" dt="2024-03-05T00:42:41.340" v="1146" actId="47"/>
        <pc:sldMkLst>
          <pc:docMk/>
          <pc:sldMk cId="2082208188" sldId="265"/>
        </pc:sldMkLst>
      </pc:sldChg>
      <pc:sldChg chg="addSp delSp modSp new mod setBg addAnim delAnim">
        <pc:chgData name="Arti B" userId="3ad39f07e3f55b07" providerId="LiveId" clId="{7AD327B2-04E8-43FB-93D1-1118C78DEED5}" dt="2024-03-06T02:55:41.597" v="1927" actId="20577"/>
        <pc:sldMkLst>
          <pc:docMk/>
          <pc:sldMk cId="4262495982" sldId="265"/>
        </pc:sldMkLst>
        <pc:spChg chg="mod">
          <ac:chgData name="Arti B" userId="3ad39f07e3f55b07" providerId="LiveId" clId="{7AD327B2-04E8-43FB-93D1-1118C78DEED5}" dt="2024-03-05T01:00:06.676" v="1376" actId="26606"/>
          <ac:spMkLst>
            <pc:docMk/>
            <pc:sldMk cId="4262495982" sldId="265"/>
            <ac:spMk id="2" creationId="{D123CD83-8074-110B-7286-23D2DB85BE36}"/>
          </ac:spMkLst>
        </pc:spChg>
        <pc:spChg chg="del">
          <ac:chgData name="Arti B" userId="3ad39f07e3f55b07" providerId="LiveId" clId="{7AD327B2-04E8-43FB-93D1-1118C78DEED5}" dt="2024-03-05T00:57:11.469" v="1349"/>
          <ac:spMkLst>
            <pc:docMk/>
            <pc:sldMk cId="4262495982" sldId="265"/>
            <ac:spMk id="3" creationId="{487BC3F4-5FC8-7031-0E60-FF3A5C8CA093}"/>
          </ac:spMkLst>
        </pc:spChg>
        <pc:spChg chg="del mod">
          <ac:chgData name="Arti B" userId="3ad39f07e3f55b07" providerId="LiveId" clId="{7AD327B2-04E8-43FB-93D1-1118C78DEED5}" dt="2024-03-05T00:57:40.961" v="1353" actId="478"/>
          <ac:spMkLst>
            <pc:docMk/>
            <pc:sldMk cId="4262495982" sldId="265"/>
            <ac:spMk id="4" creationId="{6AA234E3-3DC0-22D5-2DCD-8F4DC630CF20}"/>
          </ac:spMkLst>
        </pc:spChg>
        <pc:spChg chg="add del mod">
          <ac:chgData name="Arti B" userId="3ad39f07e3f55b07" providerId="LiveId" clId="{7AD327B2-04E8-43FB-93D1-1118C78DEED5}" dt="2024-03-05T00:57:15.943" v="1350"/>
          <ac:spMkLst>
            <pc:docMk/>
            <pc:sldMk cId="4262495982" sldId="265"/>
            <ac:spMk id="5" creationId="{9128834B-556F-DC53-DE35-C553AFAE1504}"/>
          </ac:spMkLst>
        </pc:spChg>
        <pc:spChg chg="add del mod">
          <ac:chgData name="Arti B" userId="3ad39f07e3f55b07" providerId="LiveId" clId="{7AD327B2-04E8-43FB-93D1-1118C78DEED5}" dt="2024-03-05T00:57:34.539" v="1351"/>
          <ac:spMkLst>
            <pc:docMk/>
            <pc:sldMk cId="4262495982" sldId="265"/>
            <ac:spMk id="6" creationId="{E5B9245B-7E80-9BA4-5812-8E3E94BC2421}"/>
          </ac:spMkLst>
        </pc:spChg>
        <pc:spChg chg="add del mod">
          <ac:chgData name="Arti B" userId="3ad39f07e3f55b07" providerId="LiveId" clId="{7AD327B2-04E8-43FB-93D1-1118C78DEED5}" dt="2024-03-05T00:58:04.947" v="1360"/>
          <ac:spMkLst>
            <pc:docMk/>
            <pc:sldMk cId="4262495982" sldId="265"/>
            <ac:spMk id="7" creationId="{9065FEFD-CB1B-7517-05C4-F170FB97D4E0}"/>
          </ac:spMkLst>
        </pc:spChg>
        <pc:spChg chg="add del mod">
          <ac:chgData name="Arti B" userId="3ad39f07e3f55b07" providerId="LiveId" clId="{7AD327B2-04E8-43FB-93D1-1118C78DEED5}" dt="2024-03-05T00:57:42.527" v="1354" actId="478"/>
          <ac:spMkLst>
            <pc:docMk/>
            <pc:sldMk cId="4262495982" sldId="265"/>
            <ac:spMk id="9" creationId="{A147ECD6-8C2C-AB46-9939-75C3E5A34ED3}"/>
          </ac:spMkLst>
        </pc:spChg>
        <pc:spChg chg="add del mod">
          <ac:chgData name="Arti B" userId="3ad39f07e3f55b07" providerId="LiveId" clId="{7AD327B2-04E8-43FB-93D1-1118C78DEED5}" dt="2024-03-05T00:57:52.276" v="1357" actId="478"/>
          <ac:spMkLst>
            <pc:docMk/>
            <pc:sldMk cId="4262495982" sldId="265"/>
            <ac:spMk id="10" creationId="{8924FB03-2D71-1E5F-26EC-1C0D41F57923}"/>
          </ac:spMkLst>
        </pc:spChg>
        <pc:spChg chg="add del mod">
          <ac:chgData name="Arti B" userId="3ad39f07e3f55b07" providerId="LiveId" clId="{7AD327B2-04E8-43FB-93D1-1118C78DEED5}" dt="2024-03-05T00:58:07.086" v="1361" actId="478"/>
          <ac:spMkLst>
            <pc:docMk/>
            <pc:sldMk cId="4262495982" sldId="265"/>
            <ac:spMk id="11" creationId="{B3037821-4574-ADAD-83DD-EEBC122DD6B0}"/>
          </ac:spMkLst>
        </pc:spChg>
        <pc:spChg chg="add del">
          <ac:chgData name="Arti B" userId="3ad39f07e3f55b07" providerId="LiveId" clId="{7AD327B2-04E8-43FB-93D1-1118C78DEED5}" dt="2024-03-05T00:58:36.079" v="1363" actId="478"/>
          <ac:spMkLst>
            <pc:docMk/>
            <pc:sldMk cId="4262495982" sldId="265"/>
            <ac:spMk id="12" creationId="{F4ACE0FA-36AA-44E6-3652-D38299AD4080}"/>
          </ac:spMkLst>
        </pc:spChg>
        <pc:spChg chg="add mod ord">
          <ac:chgData name="Arti B" userId="3ad39f07e3f55b07" providerId="LiveId" clId="{7AD327B2-04E8-43FB-93D1-1118C78DEED5}" dt="2024-03-05T01:00:06.676" v="1376" actId="26606"/>
          <ac:spMkLst>
            <pc:docMk/>
            <pc:sldMk cId="4262495982" sldId="265"/>
            <ac:spMk id="13" creationId="{7B733A1E-EFD3-71B9-F0E8-B035A01E5CAD}"/>
          </ac:spMkLst>
        </pc:spChg>
        <pc:spChg chg="add mod">
          <ac:chgData name="Arti B" userId="3ad39f07e3f55b07" providerId="LiveId" clId="{7AD327B2-04E8-43FB-93D1-1118C78DEED5}" dt="2024-03-06T02:55:41.597" v="1927" actId="20577"/>
          <ac:spMkLst>
            <pc:docMk/>
            <pc:sldMk cId="4262495982" sldId="265"/>
            <ac:spMk id="15" creationId="{6CF97750-30E5-E3A2-1F37-9F34689F4909}"/>
          </ac:spMkLst>
        </pc:spChg>
        <pc:spChg chg="add del">
          <ac:chgData name="Arti B" userId="3ad39f07e3f55b07" providerId="LiveId" clId="{7AD327B2-04E8-43FB-93D1-1118C78DEED5}" dt="2024-03-05T00:59:54.625" v="1370" actId="26606"/>
          <ac:spMkLst>
            <pc:docMk/>
            <pc:sldMk cId="4262495982" sldId="265"/>
            <ac:spMk id="19" creationId="{09A1C012-8297-4361-ACE8-A2509FB18911}"/>
          </ac:spMkLst>
        </pc:spChg>
        <pc:spChg chg="add del">
          <ac:chgData name="Arti B" userId="3ad39f07e3f55b07" providerId="LiveId" clId="{7AD327B2-04E8-43FB-93D1-1118C78DEED5}" dt="2024-03-05T00:59:54.625" v="1370" actId="26606"/>
          <ac:spMkLst>
            <pc:docMk/>
            <pc:sldMk cId="4262495982" sldId="265"/>
            <ac:spMk id="21" creationId="{4AA13AD3-0A4F-475A-BEBB-DEEFF5C096C3}"/>
          </ac:spMkLst>
        </pc:spChg>
        <pc:spChg chg="add del">
          <ac:chgData name="Arti B" userId="3ad39f07e3f55b07" providerId="LiveId" clId="{7AD327B2-04E8-43FB-93D1-1118C78DEED5}" dt="2024-03-05T00:59:54.625" v="1370" actId="26606"/>
          <ac:spMkLst>
            <pc:docMk/>
            <pc:sldMk cId="4262495982" sldId="265"/>
            <ac:spMk id="23" creationId="{1C2F3FA0-960A-435A-AC72-8ADCBF50F7D2}"/>
          </ac:spMkLst>
        </pc:spChg>
        <pc:spChg chg="add del">
          <ac:chgData name="Arti B" userId="3ad39f07e3f55b07" providerId="LiveId" clId="{7AD327B2-04E8-43FB-93D1-1118C78DEED5}" dt="2024-03-05T00:59:55.670" v="1373" actId="26606"/>
          <ac:spMkLst>
            <pc:docMk/>
            <pc:sldMk cId="4262495982" sldId="265"/>
            <ac:spMk id="25" creationId="{09A1C012-8297-4361-ACE8-A2509FB18911}"/>
          </ac:spMkLst>
        </pc:spChg>
        <pc:spChg chg="add del">
          <ac:chgData name="Arti B" userId="3ad39f07e3f55b07" providerId="LiveId" clId="{7AD327B2-04E8-43FB-93D1-1118C78DEED5}" dt="2024-03-05T00:59:55.670" v="1373" actId="26606"/>
          <ac:spMkLst>
            <pc:docMk/>
            <pc:sldMk cId="4262495982" sldId="265"/>
            <ac:spMk id="26" creationId="{4AA13AD3-0A4F-475A-BEBB-DEEFF5C096C3}"/>
          </ac:spMkLst>
        </pc:spChg>
        <pc:spChg chg="add del">
          <ac:chgData name="Arti B" userId="3ad39f07e3f55b07" providerId="LiveId" clId="{7AD327B2-04E8-43FB-93D1-1118C78DEED5}" dt="2024-03-05T00:59:55.670" v="1373" actId="26606"/>
          <ac:spMkLst>
            <pc:docMk/>
            <pc:sldMk cId="4262495982" sldId="265"/>
            <ac:spMk id="27" creationId="{5816E978-1809-4EE5-9DFC-90ECA301A7BA}"/>
          </ac:spMkLst>
        </pc:spChg>
        <pc:spChg chg="add del">
          <ac:chgData name="Arti B" userId="3ad39f07e3f55b07" providerId="LiveId" clId="{7AD327B2-04E8-43FB-93D1-1118C78DEED5}" dt="2024-03-05T01:00:06.676" v="1376" actId="26606"/>
          <ac:spMkLst>
            <pc:docMk/>
            <pc:sldMk cId="4262495982" sldId="265"/>
            <ac:spMk id="29" creationId="{09A1C012-8297-4361-ACE8-A2509FB18911}"/>
          </ac:spMkLst>
        </pc:spChg>
        <pc:spChg chg="add del">
          <ac:chgData name="Arti B" userId="3ad39f07e3f55b07" providerId="LiveId" clId="{7AD327B2-04E8-43FB-93D1-1118C78DEED5}" dt="2024-03-05T01:00:06.676" v="1376" actId="26606"/>
          <ac:spMkLst>
            <pc:docMk/>
            <pc:sldMk cId="4262495982" sldId="265"/>
            <ac:spMk id="30" creationId="{4AA13AD3-0A4F-475A-BEBB-DEEFF5C096C3}"/>
          </ac:spMkLst>
        </pc:spChg>
        <pc:spChg chg="add del">
          <ac:chgData name="Arti B" userId="3ad39f07e3f55b07" providerId="LiveId" clId="{7AD327B2-04E8-43FB-93D1-1118C78DEED5}" dt="2024-03-05T01:00:06.676" v="1376" actId="26606"/>
          <ac:spMkLst>
            <pc:docMk/>
            <pc:sldMk cId="4262495982" sldId="265"/>
            <ac:spMk id="31" creationId="{D65E0E3C-32F3-480B-9842-7611BBE2EE9F}"/>
          </ac:spMkLst>
        </pc:spChg>
        <pc:picChg chg="add mod ord">
          <ac:chgData name="Arti B" userId="3ad39f07e3f55b07" providerId="LiveId" clId="{7AD327B2-04E8-43FB-93D1-1118C78DEED5}" dt="2024-03-05T01:09:07.113" v="1395" actId="1076"/>
          <ac:picMkLst>
            <pc:docMk/>
            <pc:sldMk cId="4262495982" sldId="265"/>
            <ac:picMk id="14" creationId="{1F7CA989-D840-8615-E5F7-EAB15C30D005}"/>
          </ac:picMkLst>
        </pc:picChg>
      </pc:sldChg>
      <pc:sldChg chg="addSp modSp new">
        <pc:chgData name="Arti B" userId="3ad39f07e3f55b07" providerId="LiveId" clId="{7AD327B2-04E8-43FB-93D1-1118C78DEED5}" dt="2024-03-05T01:01:52.372" v="1392"/>
        <pc:sldMkLst>
          <pc:docMk/>
          <pc:sldMk cId="971188980" sldId="266"/>
        </pc:sldMkLst>
        <pc:picChg chg="add mod">
          <ac:chgData name="Arti B" userId="3ad39f07e3f55b07" providerId="LiveId" clId="{7AD327B2-04E8-43FB-93D1-1118C78DEED5}" dt="2024-03-05T01:01:52.372" v="1392"/>
          <ac:picMkLst>
            <pc:docMk/>
            <pc:sldMk cId="971188980" sldId="266"/>
            <ac:picMk id="7" creationId="{0446B167-9924-A061-23B7-19FBAC088C8C}"/>
          </ac:picMkLst>
        </pc:picChg>
      </pc:sldChg>
      <pc:sldChg chg="new">
        <pc:chgData name="Arti B" userId="3ad39f07e3f55b07" providerId="LiveId" clId="{7AD327B2-04E8-43FB-93D1-1118C78DEED5}" dt="2024-03-05T01:09:40.997" v="1398" actId="680"/>
        <pc:sldMkLst>
          <pc:docMk/>
          <pc:sldMk cId="1730563789" sldId="267"/>
        </pc:sldMkLst>
      </pc:sldChg>
      <pc:sldChg chg="addSp delSp modSp new mod setBg setClrOvrMap">
        <pc:chgData name="Arti B" userId="3ad39f07e3f55b07" providerId="LiveId" clId="{7AD327B2-04E8-43FB-93D1-1118C78DEED5}" dt="2024-03-06T03:02:48.705" v="2060" actId="27614"/>
        <pc:sldMkLst>
          <pc:docMk/>
          <pc:sldMk cId="1754408628" sldId="268"/>
        </pc:sldMkLst>
        <pc:spChg chg="mod">
          <ac:chgData name="Arti B" userId="3ad39f07e3f55b07" providerId="LiveId" clId="{7AD327B2-04E8-43FB-93D1-1118C78DEED5}" dt="2024-03-06T03:02:45.449" v="2059" actId="26606"/>
          <ac:spMkLst>
            <pc:docMk/>
            <pc:sldMk cId="1754408628" sldId="268"/>
            <ac:spMk id="2" creationId="{31530A6E-7AF9-1A4C-2016-77304816D82A}"/>
          </ac:spMkLst>
        </pc:spChg>
        <pc:spChg chg="mod">
          <ac:chgData name="Arti B" userId="3ad39f07e3f55b07" providerId="LiveId" clId="{7AD327B2-04E8-43FB-93D1-1118C78DEED5}" dt="2024-03-06T03:02:45.449" v="2059" actId="26606"/>
          <ac:spMkLst>
            <pc:docMk/>
            <pc:sldMk cId="1754408628" sldId="268"/>
            <ac:spMk id="3" creationId="{C43FAB68-8FE4-3197-0FC9-69D3CBF741AD}"/>
          </ac:spMkLst>
        </pc:spChg>
        <pc:spChg chg="del">
          <ac:chgData name="Arti B" userId="3ad39f07e3f55b07" providerId="LiveId" clId="{7AD327B2-04E8-43FB-93D1-1118C78DEED5}" dt="2024-03-06T03:02:25.638" v="2048" actId="22"/>
          <ac:spMkLst>
            <pc:docMk/>
            <pc:sldMk cId="1754408628" sldId="268"/>
            <ac:spMk id="4" creationId="{8DC0B10D-93BF-D45F-AC7F-6DD0D96B1F81}"/>
          </ac:spMkLst>
        </pc:spChg>
        <pc:spChg chg="add del">
          <ac:chgData name="Arti B" userId="3ad39f07e3f55b07" providerId="LiveId" clId="{7AD327B2-04E8-43FB-93D1-1118C78DEED5}" dt="2024-03-06T03:02:34.496" v="2050" actId="26606"/>
          <ac:spMkLst>
            <pc:docMk/>
            <pc:sldMk cId="1754408628" sldId="268"/>
            <ac:spMk id="11" creationId="{09A1C012-8297-4361-ACE8-A2509FB18911}"/>
          </ac:spMkLst>
        </pc:spChg>
        <pc:spChg chg="add del">
          <ac:chgData name="Arti B" userId="3ad39f07e3f55b07" providerId="LiveId" clId="{7AD327B2-04E8-43FB-93D1-1118C78DEED5}" dt="2024-03-06T03:02:34.496" v="2050" actId="26606"/>
          <ac:spMkLst>
            <pc:docMk/>
            <pc:sldMk cId="1754408628" sldId="268"/>
            <ac:spMk id="13" creationId="{4AA13AD3-0A4F-475A-BEBB-DEEFF5C096C3}"/>
          </ac:spMkLst>
        </pc:spChg>
        <pc:spChg chg="add del">
          <ac:chgData name="Arti B" userId="3ad39f07e3f55b07" providerId="LiveId" clId="{7AD327B2-04E8-43FB-93D1-1118C78DEED5}" dt="2024-03-06T03:02:34.496" v="2050" actId="26606"/>
          <ac:spMkLst>
            <pc:docMk/>
            <pc:sldMk cId="1754408628" sldId="268"/>
            <ac:spMk id="15" creationId="{D65E0E3C-32F3-480B-9842-7611BBE2EE9F}"/>
          </ac:spMkLst>
        </pc:spChg>
        <pc:spChg chg="add del">
          <ac:chgData name="Arti B" userId="3ad39f07e3f55b07" providerId="LiveId" clId="{7AD327B2-04E8-43FB-93D1-1118C78DEED5}" dt="2024-03-06T03:02:38.047" v="2052" actId="26606"/>
          <ac:spMkLst>
            <pc:docMk/>
            <pc:sldMk cId="1754408628" sldId="268"/>
            <ac:spMk id="17" creationId="{EDEE9D42-BBE7-4427-9BC3-971CE96F1E29}"/>
          </ac:spMkLst>
        </pc:spChg>
        <pc:spChg chg="add del">
          <ac:chgData name="Arti B" userId="3ad39f07e3f55b07" providerId="LiveId" clId="{7AD327B2-04E8-43FB-93D1-1118C78DEED5}" dt="2024-03-06T03:02:38.047" v="2052" actId="26606"/>
          <ac:spMkLst>
            <pc:docMk/>
            <pc:sldMk cId="1754408628" sldId="268"/>
            <ac:spMk id="18" creationId="{09A1C012-8297-4361-ACE8-A2509FB18911}"/>
          </ac:spMkLst>
        </pc:spChg>
        <pc:spChg chg="add del">
          <ac:chgData name="Arti B" userId="3ad39f07e3f55b07" providerId="LiveId" clId="{7AD327B2-04E8-43FB-93D1-1118C78DEED5}" dt="2024-03-06T03:02:38.047" v="2052" actId="26606"/>
          <ac:spMkLst>
            <pc:docMk/>
            <pc:sldMk cId="1754408628" sldId="268"/>
            <ac:spMk id="19" creationId="{4AA13AD3-0A4F-475A-BEBB-DEEFF5C096C3}"/>
          </ac:spMkLst>
        </pc:spChg>
        <pc:spChg chg="add del">
          <ac:chgData name="Arti B" userId="3ad39f07e3f55b07" providerId="LiveId" clId="{7AD327B2-04E8-43FB-93D1-1118C78DEED5}" dt="2024-03-06T03:02:38.047" v="2052" actId="26606"/>
          <ac:spMkLst>
            <pc:docMk/>
            <pc:sldMk cId="1754408628" sldId="268"/>
            <ac:spMk id="20" creationId="{4AB109E1-45E3-4986-9663-C3EAAC041219}"/>
          </ac:spMkLst>
        </pc:spChg>
        <pc:spChg chg="add del">
          <ac:chgData name="Arti B" userId="3ad39f07e3f55b07" providerId="LiveId" clId="{7AD327B2-04E8-43FB-93D1-1118C78DEED5}" dt="2024-03-06T03:02:40.431" v="2054" actId="26606"/>
          <ac:spMkLst>
            <pc:docMk/>
            <pc:sldMk cId="1754408628" sldId="268"/>
            <ac:spMk id="22" creationId="{09A1C012-8297-4361-ACE8-A2509FB18911}"/>
          </ac:spMkLst>
        </pc:spChg>
        <pc:spChg chg="add del">
          <ac:chgData name="Arti B" userId="3ad39f07e3f55b07" providerId="LiveId" clId="{7AD327B2-04E8-43FB-93D1-1118C78DEED5}" dt="2024-03-06T03:02:40.431" v="2054" actId="26606"/>
          <ac:spMkLst>
            <pc:docMk/>
            <pc:sldMk cId="1754408628" sldId="268"/>
            <ac:spMk id="23" creationId="{4AA13AD3-0A4F-475A-BEBB-DEEFF5C096C3}"/>
          </ac:spMkLst>
        </pc:spChg>
        <pc:spChg chg="add del">
          <ac:chgData name="Arti B" userId="3ad39f07e3f55b07" providerId="LiveId" clId="{7AD327B2-04E8-43FB-93D1-1118C78DEED5}" dt="2024-03-06T03:02:40.431" v="2054" actId="26606"/>
          <ac:spMkLst>
            <pc:docMk/>
            <pc:sldMk cId="1754408628" sldId="268"/>
            <ac:spMk id="24" creationId="{205BB74C-33FB-4335-8808-49E247F7BF75}"/>
          </ac:spMkLst>
        </pc:spChg>
        <pc:spChg chg="add del">
          <ac:chgData name="Arti B" userId="3ad39f07e3f55b07" providerId="LiveId" clId="{7AD327B2-04E8-43FB-93D1-1118C78DEED5}" dt="2024-03-06T03:02:43.123" v="2056" actId="26606"/>
          <ac:spMkLst>
            <pc:docMk/>
            <pc:sldMk cId="1754408628" sldId="268"/>
            <ac:spMk id="26" creationId="{09A1C012-8297-4361-ACE8-A2509FB18911}"/>
          </ac:spMkLst>
        </pc:spChg>
        <pc:spChg chg="add del">
          <ac:chgData name="Arti B" userId="3ad39f07e3f55b07" providerId="LiveId" clId="{7AD327B2-04E8-43FB-93D1-1118C78DEED5}" dt="2024-03-06T03:02:43.123" v="2056" actId="26606"/>
          <ac:spMkLst>
            <pc:docMk/>
            <pc:sldMk cId="1754408628" sldId="268"/>
            <ac:spMk id="27" creationId="{4AA13AD3-0A4F-475A-BEBB-DEEFF5C096C3}"/>
          </ac:spMkLst>
        </pc:spChg>
        <pc:spChg chg="add del">
          <ac:chgData name="Arti B" userId="3ad39f07e3f55b07" providerId="LiveId" clId="{7AD327B2-04E8-43FB-93D1-1118C78DEED5}" dt="2024-03-06T03:02:43.123" v="2056" actId="26606"/>
          <ac:spMkLst>
            <pc:docMk/>
            <pc:sldMk cId="1754408628" sldId="268"/>
            <ac:spMk id="28" creationId="{D65E0E3C-32F3-480B-9842-7611BBE2EE9F}"/>
          </ac:spMkLst>
        </pc:spChg>
        <pc:spChg chg="add del">
          <ac:chgData name="Arti B" userId="3ad39f07e3f55b07" providerId="LiveId" clId="{7AD327B2-04E8-43FB-93D1-1118C78DEED5}" dt="2024-03-06T03:02:45.436" v="2058" actId="26606"/>
          <ac:spMkLst>
            <pc:docMk/>
            <pc:sldMk cId="1754408628" sldId="268"/>
            <ac:spMk id="30" creationId="{09A1C012-8297-4361-ACE8-A2509FB18911}"/>
          </ac:spMkLst>
        </pc:spChg>
        <pc:spChg chg="add del">
          <ac:chgData name="Arti B" userId="3ad39f07e3f55b07" providerId="LiveId" clId="{7AD327B2-04E8-43FB-93D1-1118C78DEED5}" dt="2024-03-06T03:02:45.436" v="2058" actId="26606"/>
          <ac:spMkLst>
            <pc:docMk/>
            <pc:sldMk cId="1754408628" sldId="268"/>
            <ac:spMk id="31" creationId="{4AA13AD3-0A4F-475A-BEBB-DEEFF5C096C3}"/>
          </ac:spMkLst>
        </pc:spChg>
        <pc:spChg chg="add del">
          <ac:chgData name="Arti B" userId="3ad39f07e3f55b07" providerId="LiveId" clId="{7AD327B2-04E8-43FB-93D1-1118C78DEED5}" dt="2024-03-06T03:02:45.436" v="2058" actId="26606"/>
          <ac:spMkLst>
            <pc:docMk/>
            <pc:sldMk cId="1754408628" sldId="268"/>
            <ac:spMk id="32" creationId="{52F9B1C2-7D20-4F91-A660-197C98B9A3B1}"/>
          </ac:spMkLst>
        </pc:spChg>
        <pc:spChg chg="add del">
          <ac:chgData name="Arti B" userId="3ad39f07e3f55b07" providerId="LiveId" clId="{7AD327B2-04E8-43FB-93D1-1118C78DEED5}" dt="2024-03-06T03:02:45.436" v="2058" actId="26606"/>
          <ac:spMkLst>
            <pc:docMk/>
            <pc:sldMk cId="1754408628" sldId="268"/>
            <ac:spMk id="33" creationId="{A89C4E6E-ECA4-40E5-A54E-13E92B678E8C}"/>
          </ac:spMkLst>
        </pc:spChg>
        <pc:spChg chg="add">
          <ac:chgData name="Arti B" userId="3ad39f07e3f55b07" providerId="LiveId" clId="{7AD327B2-04E8-43FB-93D1-1118C78DEED5}" dt="2024-03-06T03:02:45.449" v="2059" actId="26606"/>
          <ac:spMkLst>
            <pc:docMk/>
            <pc:sldMk cId="1754408628" sldId="268"/>
            <ac:spMk id="35" creationId="{09A1C012-8297-4361-ACE8-A2509FB18911}"/>
          </ac:spMkLst>
        </pc:spChg>
        <pc:spChg chg="add">
          <ac:chgData name="Arti B" userId="3ad39f07e3f55b07" providerId="LiveId" clId="{7AD327B2-04E8-43FB-93D1-1118C78DEED5}" dt="2024-03-06T03:02:45.449" v="2059" actId="26606"/>
          <ac:spMkLst>
            <pc:docMk/>
            <pc:sldMk cId="1754408628" sldId="268"/>
            <ac:spMk id="36" creationId="{4AA13AD3-0A4F-475A-BEBB-DEEFF5C096C3}"/>
          </ac:spMkLst>
        </pc:spChg>
        <pc:spChg chg="add">
          <ac:chgData name="Arti B" userId="3ad39f07e3f55b07" providerId="LiveId" clId="{7AD327B2-04E8-43FB-93D1-1118C78DEED5}" dt="2024-03-06T03:02:45.449" v="2059" actId="26606"/>
          <ac:spMkLst>
            <pc:docMk/>
            <pc:sldMk cId="1754408628" sldId="268"/>
            <ac:spMk id="37" creationId="{D65E0E3C-32F3-480B-9842-7611BBE2EE9F}"/>
          </ac:spMkLst>
        </pc:spChg>
        <pc:picChg chg="add mod ord">
          <ac:chgData name="Arti B" userId="3ad39f07e3f55b07" providerId="LiveId" clId="{7AD327B2-04E8-43FB-93D1-1118C78DEED5}" dt="2024-03-06T03:02:48.705" v="2060" actId="27614"/>
          <ac:picMkLst>
            <pc:docMk/>
            <pc:sldMk cId="1754408628" sldId="268"/>
            <ac:picMk id="6" creationId="{11032093-D951-1C98-874D-6A98D3641039}"/>
          </ac:picMkLst>
        </pc:picChg>
      </pc:sldChg>
    </pc:docChg>
  </pc:docChgLst>
</pc:chgInfo>
</file>

<file path=ppt/media/image1.jpeg>
</file>

<file path=ppt/media/image10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>
            <a:normAutofit/>
          </a:bodyPr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DF5B53-9A9A-46CE-A910-25ADA587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963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19356-0444-4C23-82D3-E2FDE28D3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276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2E8AE-F1AA-4D19-A434-102501D3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736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79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1DC1ABC-47A9-477B-A29D-F6690EE6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813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2583371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6AD5E1-358D-4236-85AE-74713259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5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9270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483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829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591850"/>
            <a:ext cx="6045644" cy="3593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2591850"/>
            <a:ext cx="3811905" cy="327713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8BC1001-E44E-4A9A-9E60-2E319A84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64009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C93F5E6-DAE6-447B-8038-5F4C9A79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98513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spc="5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710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9A5C97-8AA5-8B97-24DE-0750C0444E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438" y="639763"/>
            <a:ext cx="6021207" cy="3227387"/>
          </a:xfrm>
        </p:spPr>
        <p:txBody>
          <a:bodyPr anchor="b">
            <a:noAutofit/>
          </a:bodyPr>
          <a:lstStyle/>
          <a:p>
            <a:pPr algn="l"/>
            <a:r>
              <a:rPr lang="en-US" sz="4400" dirty="0"/>
              <a:t>ONTARIO SCHOOL RESEARCH PROJECT</a:t>
            </a:r>
            <a:endParaRPr lang="en-CA" sz="4400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C60DF7C-88F0-40A5-96EC-BABE7A4A3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7534655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E089EC-0275-3E9D-3D45-EF9235DD3A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438" y="4525963"/>
            <a:ext cx="6021207" cy="1509712"/>
          </a:xfrm>
        </p:spPr>
        <p:txBody>
          <a:bodyPr anchor="t">
            <a:normAutofit/>
          </a:bodyPr>
          <a:lstStyle/>
          <a:p>
            <a:pPr algn="l"/>
            <a:r>
              <a:rPr lang="en-US" sz="2800" dirty="0"/>
              <a:t>Amy Dryden, Alessandro Mori, </a:t>
            </a:r>
            <a:r>
              <a:rPr lang="en-US" sz="2800" dirty="0" err="1"/>
              <a:t>Khemaka</a:t>
            </a:r>
            <a:r>
              <a:rPr lang="en-US" sz="2800" dirty="0"/>
              <a:t> Oo, Arti Bhatia</a:t>
            </a:r>
            <a:endParaRPr lang="en-CA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D13C93-CBA5-BC95-4C4C-B14BAB551D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22" r="22345"/>
          <a:stretch/>
        </p:blipFill>
        <p:spPr>
          <a:xfrm>
            <a:off x="7534655" y="10"/>
            <a:ext cx="465734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135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2F9B1C2-7D20-4F91-A660-197C98B9A3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39445"/>
            <a:ext cx="6114985" cy="2298326"/>
          </a:xfrm>
          <a:prstGeom prst="rect">
            <a:avLst/>
          </a:prstGeom>
          <a:solidFill>
            <a:schemeClr val="tx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DE1EF2-F829-DF1A-060D-95D2DA7F3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19" y="2100845"/>
            <a:ext cx="4670234" cy="197552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100"/>
              <a:t>HTML webpage</a:t>
            </a:r>
            <a:br>
              <a:rPr lang="en-US" sz="5100"/>
            </a:br>
            <a:r>
              <a:rPr lang="en-US" sz="5100"/>
              <a:t>LINK</a:t>
            </a: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A89C4E6E-ECA4-40E5-A54E-13E92B678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4237771"/>
            <a:ext cx="6114982" cy="8093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B2984E-A69B-B276-9FDA-5946C0D2B8CC}"/>
              </a:ext>
            </a:extLst>
          </p:cNvPr>
          <p:cNvSpPr txBox="1"/>
          <p:nvPr/>
        </p:nvSpPr>
        <p:spPr>
          <a:xfrm>
            <a:off x="960119" y="4372379"/>
            <a:ext cx="4670233" cy="5401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1000"/>
              </a:lnSpc>
              <a:spcBef>
                <a:spcPts val="700"/>
              </a:spcBef>
              <a:spcAft>
                <a:spcPts val="700"/>
              </a:spcAft>
            </a:pPr>
            <a:r>
              <a:rPr lang="en-US" sz="1500" spc="50"/>
              <a:t>Let us demonstrate by giving you a quick tour of our webpage.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8309FF9-569C-8C7D-7A47-7ADA0F40FA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90469" y="371475"/>
            <a:ext cx="4995536" cy="636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644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Rectangle 1045">
            <a:extLst>
              <a:ext uri="{FF2B5EF4-FFF2-40B4-BE49-F238E27FC236}">
                <a16:creationId xmlns:a16="http://schemas.microsoft.com/office/drawing/2014/main" id="{1D153959-30FA-4987-A094-7243641F4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47" name="Rectangle 1046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Best high schools in USA - Godfather Style">
            <a:extLst>
              <a:ext uri="{FF2B5EF4-FFF2-40B4-BE49-F238E27FC236}">
                <a16:creationId xmlns:a16="http://schemas.microsoft.com/office/drawing/2014/main" id="{E56C0391-2CBD-950A-E3D3-8AE820330219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"/>
          <a:stretch/>
        </p:blipFill>
        <p:spPr bwMode="auto">
          <a:xfrm>
            <a:off x="1524" y="10"/>
            <a:ext cx="1218895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8" name="Rectangle 1047">
            <a:extLst>
              <a:ext uri="{FF2B5EF4-FFF2-40B4-BE49-F238E27FC236}">
                <a16:creationId xmlns:a16="http://schemas.microsoft.com/office/drawing/2014/main" id="{B7B54865-0417-4422-B63B-3E74C04CD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1" y="664432"/>
            <a:ext cx="6096000" cy="20608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19CC70-6D2C-C764-8DB6-7D184D128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7023" y="990599"/>
            <a:ext cx="4857751" cy="156398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spc="12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Our Goal</a:t>
            </a:r>
          </a:p>
        </p:txBody>
      </p:sp>
      <p:sp>
        <p:nvSpPr>
          <p:cNvPr id="1049" name="Rectangle 1048">
            <a:extLst>
              <a:ext uri="{FF2B5EF4-FFF2-40B4-BE49-F238E27FC236}">
                <a16:creationId xmlns:a16="http://schemas.microsoft.com/office/drawing/2014/main" id="{4815D795-EBA0-4245-89F8-B459481683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1" y="2727295"/>
            <a:ext cx="6096000" cy="34563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45B0F-DEBF-F7DE-7169-2EC0EFCF31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677024" y="3071909"/>
            <a:ext cx="4924426" cy="279549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1000"/>
              </a:lnSpc>
            </a:pPr>
            <a:r>
              <a:rPr lang="en-US" sz="2400" dirty="0"/>
              <a:t>We wanted to research the potential life decisions that youth take regarding their educational careers. </a:t>
            </a:r>
          </a:p>
          <a:p>
            <a:pPr>
              <a:lnSpc>
                <a:spcPct val="91000"/>
              </a:lnSpc>
            </a:pPr>
            <a:r>
              <a:rPr lang="en-US" sz="2400" dirty="0"/>
              <a:t>We decided to geographically look at specifically Ontario and schools within this province.</a:t>
            </a:r>
          </a:p>
          <a:p>
            <a:pPr>
              <a:lnSpc>
                <a:spcPct val="91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86054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 93">
            <a:extLst>
              <a:ext uri="{FF2B5EF4-FFF2-40B4-BE49-F238E27FC236}">
                <a16:creationId xmlns:a16="http://schemas.microsoft.com/office/drawing/2014/main" id="{1D153959-30FA-4987-A094-7243641F4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6" name="Rectangle 95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44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281353-F0FB-3BDE-8B5F-1E66FD1ED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438" y="317499"/>
            <a:ext cx="4500737" cy="20955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spc="120" baseline="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MAps</a:t>
            </a:r>
            <a:endParaRPr lang="en-US" kern="1200" cap="all" spc="120" baseline="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7" name="Content Placeholder 3">
            <a:extLst>
              <a:ext uri="{FF2B5EF4-FFF2-40B4-BE49-F238E27FC236}">
                <a16:creationId xmlns:a16="http://schemas.microsoft.com/office/drawing/2014/main" id="{A86740DC-599A-387A-81DC-1F685B5CD1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438" y="2587625"/>
            <a:ext cx="4500737" cy="35941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Our </a:t>
            </a:r>
            <a:r>
              <a:rPr lang="en-US" dirty="0" err="1"/>
              <a:t>Streetmap</a:t>
            </a:r>
            <a:r>
              <a:rPr lang="en-US" dirty="0"/>
              <a:t> shows Elementary and Secondary  School markers. </a:t>
            </a:r>
          </a:p>
        </p:txBody>
      </p:sp>
      <p:pic>
        <p:nvPicPr>
          <p:cNvPr id="6" name="Content Placeholder 5" descr="A map of the united states&#10;&#10;Description automatically generated">
            <a:extLst>
              <a:ext uri="{FF2B5EF4-FFF2-40B4-BE49-F238E27FC236}">
                <a16:creationId xmlns:a16="http://schemas.microsoft.com/office/drawing/2014/main" id="{34B7FC45-89C2-9A8E-BB6C-06FA70F4A93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24543" r="31002"/>
          <a:stretch/>
        </p:blipFill>
        <p:spPr>
          <a:xfrm>
            <a:off x="6094474" y="10"/>
            <a:ext cx="609752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0902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1D153959-30FA-4987-A094-7243641F4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5EFA61-F0F8-4F4A-B750-81EE924F1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344" y="0"/>
            <a:ext cx="7534655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B91D271-22E9-EC09-9692-8C57AD678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0811" y="317500"/>
            <a:ext cx="5927576" cy="17018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MAPs</a:t>
            </a:r>
            <a:endParaRPr lang="en-US" sz="6600" kern="1200" cap="all" spc="120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Placeholder 5" descr="A map of different colored areas&#10;&#10;Description automatically generated">
            <a:extLst>
              <a:ext uri="{FF2B5EF4-FFF2-40B4-BE49-F238E27FC236}">
                <a16:creationId xmlns:a16="http://schemas.microsoft.com/office/drawing/2014/main" id="{0E2C6A9C-E266-82F2-6153-957E3A94B38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31229" r="34816"/>
          <a:stretch/>
        </p:blipFill>
        <p:spPr>
          <a:xfrm>
            <a:off x="20" y="10"/>
            <a:ext cx="4657324" cy="685799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C43DBC-6E2D-2191-BC36-73767D83DF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0810" y="2587625"/>
            <a:ext cx="5927577" cy="35941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Our interactive </a:t>
            </a:r>
            <a:r>
              <a:rPr lang="en-US" dirty="0" err="1"/>
              <a:t>streetmap</a:t>
            </a:r>
            <a:r>
              <a:rPr lang="en-US" dirty="0"/>
              <a:t> shows the rates of graduation for schools across Ontario. </a:t>
            </a:r>
          </a:p>
          <a:p>
            <a:r>
              <a:rPr lang="en-US" dirty="0"/>
              <a:t>The </a:t>
            </a:r>
            <a:r>
              <a:rPr lang="en-US" dirty="0" err="1"/>
              <a:t>colourscale</a:t>
            </a:r>
            <a:r>
              <a:rPr lang="en-US" dirty="0"/>
              <a:t> reflect the rates of graduation. The </a:t>
            </a:r>
            <a:r>
              <a:rPr lang="en-US" dirty="0" err="1"/>
              <a:t>colour</a:t>
            </a:r>
            <a:r>
              <a:rPr lang="en-US" dirty="0"/>
              <a:t> yellow shows the lowest rates of graduation. The green regions reflect the highest graduation rates.  </a:t>
            </a:r>
          </a:p>
        </p:txBody>
      </p:sp>
    </p:spTree>
    <p:extLst>
      <p:ext uri="{BB962C8B-B14F-4D97-AF65-F5344CB8AC3E}">
        <p14:creationId xmlns:p14="http://schemas.microsoft.com/office/powerpoint/2010/main" val="1730563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Back view of graduates in an outdoor graduation">
            <a:extLst>
              <a:ext uri="{FF2B5EF4-FFF2-40B4-BE49-F238E27FC236}">
                <a16:creationId xmlns:a16="http://schemas.microsoft.com/office/drawing/2014/main" id="{AC50E1B7-7064-AB38-2ECB-5C4C5C0505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77" b="14653"/>
          <a:stretch/>
        </p:blipFill>
        <p:spPr>
          <a:xfrm>
            <a:off x="20" y="-1"/>
            <a:ext cx="12191980" cy="685799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12708"/>
            <a:ext cx="12192000" cy="2645291"/>
          </a:xfrm>
          <a:prstGeom prst="rect">
            <a:avLst/>
          </a:prstGeom>
          <a:solidFill>
            <a:schemeClr val="tx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340EF4-8F14-EDEF-3EEE-5A0EDFCBA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1644" y="4572003"/>
            <a:ext cx="10268712" cy="11691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400"/>
              <a:t>Enrollment and Graduation Rates in Ontario have been high within the last 4-5 years. </a:t>
            </a:r>
          </a:p>
        </p:txBody>
      </p:sp>
    </p:spTree>
    <p:extLst>
      <p:ext uri="{BB962C8B-B14F-4D97-AF65-F5344CB8AC3E}">
        <p14:creationId xmlns:p14="http://schemas.microsoft.com/office/powerpoint/2010/main" val="3515236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00F87-C9E6-B50D-987B-13550186F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Enrollment rates</a:t>
            </a:r>
            <a:endParaRPr lang="en-CA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5AC0B4-560A-ACA0-56D6-CE62AFC2B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9492"/>
            <a:ext cx="12192000" cy="37759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C41724-C8F6-A7ED-EF64-75A52864093F}"/>
              </a:ext>
            </a:extLst>
          </p:cNvPr>
          <p:cNvSpPr txBox="1"/>
          <p:nvPr/>
        </p:nvSpPr>
        <p:spPr>
          <a:xfrm>
            <a:off x="335902" y="6176865"/>
            <a:ext cx="11448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The data in the graphs look at school enrollments by grade level and the top 10 schools with enrollment rates.</a:t>
            </a:r>
          </a:p>
        </p:txBody>
      </p:sp>
    </p:spTree>
    <p:extLst>
      <p:ext uri="{BB962C8B-B14F-4D97-AF65-F5344CB8AC3E}">
        <p14:creationId xmlns:p14="http://schemas.microsoft.com/office/powerpoint/2010/main" val="172140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446B167-9924-A061-23B7-19FBAC088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9369"/>
            <a:ext cx="12192000" cy="585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188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3CD83-8074-110B-7286-23D2DB85B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Graduation RATES</a:t>
            </a:r>
            <a:endParaRPr lang="en-CA" dirty="0"/>
          </a:p>
        </p:txBody>
      </p:sp>
      <p:sp>
        <p:nvSpPr>
          <p:cNvPr id="13" name="AutoShape 14">
            <a:extLst>
              <a:ext uri="{FF2B5EF4-FFF2-40B4-BE49-F238E27FC236}">
                <a16:creationId xmlns:a16="http://schemas.microsoft.com/office/drawing/2014/main" id="{7B733A1E-EFD3-71B9-F0E8-B035A01E5CA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4189445" cy="4189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F7CA989-D840-8615-E5F7-EAB15C30D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3599"/>
            <a:ext cx="12192000" cy="287063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CF97750-30E5-E3A2-1F37-9F34689F4909}"/>
              </a:ext>
            </a:extLst>
          </p:cNvPr>
          <p:cNvSpPr txBox="1"/>
          <p:nvPr/>
        </p:nvSpPr>
        <p:spPr>
          <a:xfrm>
            <a:off x="307910" y="5514392"/>
            <a:ext cx="116912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The data shows the percentage of graduates versus the number of school boards. The second graphs shows rates of graduation by region in Ontario.</a:t>
            </a:r>
          </a:p>
        </p:txBody>
      </p:sp>
    </p:spTree>
    <p:extLst>
      <p:ext uri="{BB962C8B-B14F-4D97-AF65-F5344CB8AC3E}">
        <p14:creationId xmlns:p14="http://schemas.microsoft.com/office/powerpoint/2010/main" val="4262495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12708"/>
            <a:ext cx="12192000" cy="2645291"/>
          </a:xfrm>
          <a:prstGeom prst="rect">
            <a:avLst/>
          </a:prstGeom>
          <a:solidFill>
            <a:schemeClr val="tx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530A6E-7AF9-1A4C-2016-77304816D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1644" y="4572003"/>
            <a:ext cx="10268712" cy="11691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/>
              <a:t>API ACCESS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FAB68-8FE4-3197-0FC9-69D3CBF741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1644" y="5745015"/>
            <a:ext cx="10268712" cy="51731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400">
                <a:solidFill>
                  <a:schemeClr val="bg1"/>
                </a:solidFill>
              </a:rPr>
              <a:t>Our html lets you view the various school APIs we used for our project.</a:t>
            </a:r>
          </a:p>
        </p:txBody>
      </p:sp>
      <p:pic>
        <p:nvPicPr>
          <p:cNvPr id="6" name="Content Placeholder 5" descr="A close-up of a computer screen&#10;&#10;Description automatically generated">
            <a:extLst>
              <a:ext uri="{FF2B5EF4-FFF2-40B4-BE49-F238E27FC236}">
                <a16:creationId xmlns:a16="http://schemas.microsoft.com/office/drawing/2014/main" id="{11032093-D951-1C98-874D-6A98D36410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14400" y="665289"/>
            <a:ext cx="10363200" cy="3031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408628"/>
      </p:ext>
    </p:extLst>
  </p:cSld>
  <p:clrMapOvr>
    <a:masterClrMapping/>
  </p:clrMapOvr>
</p:sld>
</file>

<file path=ppt/theme/theme1.xml><?xml version="1.0" encoding="utf-8"?>
<a:theme xmlns:a="http://schemas.openxmlformats.org/drawingml/2006/main" name="JuxtaposeVTI">
  <a:themeElements>
    <a:clrScheme name="AnalogousFromLightSeedRightStep">
      <a:dk1>
        <a:srgbClr val="000000"/>
      </a:dk1>
      <a:lt1>
        <a:srgbClr val="FFFFFF"/>
      </a:lt1>
      <a:dk2>
        <a:srgbClr val="243141"/>
      </a:dk2>
      <a:lt2>
        <a:srgbClr val="E2E3E8"/>
      </a:lt2>
      <a:accent1>
        <a:srgbClr val="AAA180"/>
      </a:accent1>
      <a:accent2>
        <a:srgbClr val="9CA671"/>
      </a:accent2>
      <a:accent3>
        <a:srgbClr val="8FA880"/>
      </a:accent3>
      <a:accent4>
        <a:srgbClr val="76AD78"/>
      </a:accent4>
      <a:accent5>
        <a:srgbClr val="81AB94"/>
      </a:accent5>
      <a:accent6>
        <a:srgbClr val="74AAA2"/>
      </a:accent6>
      <a:hlink>
        <a:srgbClr val="6978AE"/>
      </a:hlink>
      <a:folHlink>
        <a:srgbClr val="7F7F7F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198</Words>
  <Application>Microsoft Office PowerPoint</Application>
  <PresentationFormat>Widescreen</PresentationFormat>
  <Paragraphs>19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Franklin Gothic Demi Cond</vt:lpstr>
      <vt:lpstr>Franklin Gothic Medium</vt:lpstr>
      <vt:lpstr>Wingdings</vt:lpstr>
      <vt:lpstr>JuxtaposeVTI</vt:lpstr>
      <vt:lpstr>ONTARIO SCHOOL RESEARCH PROJECT</vt:lpstr>
      <vt:lpstr>Our Goal</vt:lpstr>
      <vt:lpstr>MAps</vt:lpstr>
      <vt:lpstr>MAPs</vt:lpstr>
      <vt:lpstr>Enrollment and Graduation Rates in Ontario have been high within the last 4-5 years. </vt:lpstr>
      <vt:lpstr>Enrollment rates</vt:lpstr>
      <vt:lpstr>PowerPoint Presentation</vt:lpstr>
      <vt:lpstr>Graduation RATES</vt:lpstr>
      <vt:lpstr>API ACCESS</vt:lpstr>
      <vt:lpstr>HTML webpage LINK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ONTARIO SCHOOL RESEARCH PROJECT</dc:title>
  <dc:creator>Arti B</dc:creator>
  <cp:lastModifiedBy>Arti B</cp:lastModifiedBy>
  <cp:revision>5</cp:revision>
  <dcterms:created xsi:type="dcterms:W3CDTF">2024-03-04T01:55:04Z</dcterms:created>
  <dcterms:modified xsi:type="dcterms:W3CDTF">2024-03-06T03:02:52Z</dcterms:modified>
</cp:coreProperties>
</file>

<file path=docProps/thumbnail.jpeg>
</file>